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Microsoft Office" initials="UdMO" lastIdx="2" clrIdx="0">
    <p:extLst>
      <p:ext uri="{19B8F6BF-5375-455C-9EA6-DF929625EA0E}">
        <p15:presenceInfo xmlns:p15="http://schemas.microsoft.com/office/powerpoint/2012/main" userId="Usuario de Microsoft Off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6"/>
  </p:normalViewPr>
  <p:slideViewPr>
    <p:cSldViewPr snapToGrid="0" snapToObjects="1">
      <p:cViewPr varScale="1">
        <p:scale>
          <a:sx n="90" d="100"/>
          <a:sy n="90" d="100"/>
        </p:scale>
        <p:origin x="23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29T15:25:59.444" idx="2">
    <p:pos x="10" y="10"/>
    <p:text>En cada apartado debería poder abrirse o ver la presentación de power point con 6-8 diapositivas explicativas del caso. La última diapositiva expone las dudas clínicas que se quieren discutir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A486D8-7E12-384D-B269-71001DC40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139965-0A5C-D043-8A61-F1B4F4B59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9EDB67-EA7A-C847-98BF-857D111B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A5B74E-9C9F-B440-8FC0-A61B9DC0C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3C47F6-5D55-E244-B80D-CD0EE9BE9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3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F9A76-103D-1140-976C-F218405D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D54024-8A33-0A42-A3A6-7D884F71A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D61A45-F0AC-9D47-A757-0F200FF9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CCE30C-0E99-5047-99D4-121144C8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2E31B1-714D-0B48-8789-946A34E19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7238B1-02B3-8C41-9162-DB2388FA3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FFD5AB-FD4A-6D4C-A232-CDF0BFEDC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D1C765-325D-3B44-AA15-D73D617A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5B2B16-7425-3241-87D1-E49965C4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658718-7115-1443-AD4B-DD4DA0C2C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0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03C06-9F8E-3A4C-9A62-1EA90B2D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15EB7C-8D19-E443-847A-513CB55AE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A9BD08-BDB2-A546-B3DB-772F61ABB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5854CB-8BEC-794C-A7EE-28C83F7E0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D1BF9-017A-1245-9C87-85D40F457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4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5DD35-3AC3-C546-B332-387EAFBB1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E7A0F4-DDD0-BD47-8139-6DF0E6B0D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CBFE2-07B1-0B45-8836-56679A201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AE6F7-0B69-1245-B574-4E8F92F14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A55FD0-2BD1-D741-A94D-3742956D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5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2C22C-3AD0-E94F-B989-53F4AC2F4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98D415-C338-464E-80EE-708CA5ECC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698819-B291-0E4C-833F-B9550972F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ECCE5A-2721-0043-AF7D-1D831B60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719DB0-F055-9440-8AEB-65C02754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D747B9-4CF3-BE4D-8732-8226F187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5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55CBC-AC8F-2D41-8BB5-E5B4BEC26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F04C2B-4135-E843-B0B9-0CDAAB54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ABA308-9C5F-C743-8437-AD854B53D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B7317B-93C9-0644-B8FA-568F923D3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06CF7F-1E5A-194F-B8D2-F5A6D28B9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565C05C-8B8D-DB46-A9AF-5F310F7B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3CB700-4714-7247-B51D-83837F5E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006AB7D-7F98-AA40-8F1B-D0FCB3651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771C8-5FE8-FB4A-AF1D-D92A7771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E34174-9710-8F40-B1B4-0890750F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3DE9B04-EAED-CF44-8D19-933B0319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E8F990-C6B0-F74D-9989-36E58A4E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1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2A6DCE-15D0-EA4B-8946-BEF240D4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A9323C-5531-9C4D-B0A6-3047EED38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064EBB-35B9-CB4A-8678-82B5E05F6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8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491E6E-36D6-4343-AC67-B3CF4D0E5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6464CC-BE83-994A-9550-393BDFAA3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572F4E-6DF4-3B4E-822C-B15D8A70F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0A9EC-6E0A-C446-9519-92F70325C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7E1A5D-9EC0-1247-9DEA-9F84E6F1B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378564-723B-1943-A90F-64B4E2E71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33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4CF00-81C9-D841-85E3-BA6BD124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186137-7828-8243-A069-FF90406B5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A02D2D-9624-DE4F-9AA1-C6AD44EA5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08D901-F42D-B84D-98FB-D0B657C5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4A6C26-5285-EB41-9415-5FC2C7138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88E992-D445-7146-BAD4-B6F20A09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7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934281-ACBB-064E-A4E4-69E180F53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4CDCBE-7F07-6E4A-9971-B13CD1D50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E2A340-8D6A-3943-913A-6E72D83A6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AE19-FBDB-4544-B140-BE0F26FEEC88}" type="datetimeFigureOut">
              <a:rPr lang="en-US" smtClean="0"/>
              <a:t>4/29/21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FE9EA1-A5F2-C841-9AA1-C54697CB6C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9BE828-E62C-2449-8808-B91B531D7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F9B2-E3E1-5F40-B15B-B9DE16ECBF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8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37AB5-B4AB-DB49-ACEE-A24542DAE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MDT CASES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32517CE-489B-D847-8DC4-9961144B9F19}"/>
              </a:ext>
            </a:extLst>
          </p:cNvPr>
          <p:cNvSpPr/>
          <p:nvPr/>
        </p:nvSpPr>
        <p:spPr>
          <a:xfrm>
            <a:off x="1157288" y="2071688"/>
            <a:ext cx="2457450" cy="142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FIRST MDT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Coordination: IAF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28 April 2021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11234B7-B1D4-C34A-824E-895EBE3C4DC1}"/>
              </a:ext>
            </a:extLst>
          </p:cNvPr>
          <p:cNvSpPr/>
          <p:nvPr/>
        </p:nvSpPr>
        <p:spPr>
          <a:xfrm>
            <a:off x="3933826" y="2071688"/>
            <a:ext cx="2457450" cy="142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Second MDT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Coordination: AAC Camargo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XX May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889DE9-9FF5-0549-AB0F-9E945508B4FC}"/>
              </a:ext>
            </a:extLst>
          </p:cNvPr>
          <p:cNvSpPr/>
          <p:nvPr/>
        </p:nvSpPr>
        <p:spPr>
          <a:xfrm>
            <a:off x="6710364" y="2071688"/>
            <a:ext cx="2457450" cy="142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C22AB41-083A-6847-AFF5-02E372B03E16}"/>
              </a:ext>
            </a:extLst>
          </p:cNvPr>
          <p:cNvSpPr/>
          <p:nvPr/>
        </p:nvSpPr>
        <p:spPr>
          <a:xfrm>
            <a:off x="1157288" y="3746501"/>
            <a:ext cx="2457450" cy="142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XX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59AE7D1-8A84-CF44-83E5-6CF9C948EDC8}"/>
              </a:ext>
            </a:extLst>
          </p:cNvPr>
          <p:cNvSpPr/>
          <p:nvPr/>
        </p:nvSpPr>
        <p:spPr>
          <a:xfrm>
            <a:off x="3933826" y="3746501"/>
            <a:ext cx="2457450" cy="142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ADA9FAB-E3AA-A446-9CEA-B15AF320BAC8}"/>
              </a:ext>
            </a:extLst>
          </p:cNvPr>
          <p:cNvSpPr/>
          <p:nvPr/>
        </p:nvSpPr>
        <p:spPr>
          <a:xfrm>
            <a:off x="6710364" y="3746501"/>
            <a:ext cx="2457450" cy="142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513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0FDAE-84D1-DF49-AFD4-C9AD37A12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MDT CASES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13C654A-ACC9-274F-B7A4-E4607FA48302}"/>
              </a:ext>
            </a:extLst>
          </p:cNvPr>
          <p:cNvSpPr/>
          <p:nvPr/>
        </p:nvSpPr>
        <p:spPr>
          <a:xfrm>
            <a:off x="1346886" y="2162432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1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A64AD91-A01D-6945-A6D3-E054FEE9B496}"/>
              </a:ext>
            </a:extLst>
          </p:cNvPr>
          <p:cNvSpPr/>
          <p:nvPr/>
        </p:nvSpPr>
        <p:spPr>
          <a:xfrm>
            <a:off x="3599935" y="2125362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2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7E9B4B2-95E6-4947-94DD-AE4658FEAAAF}"/>
              </a:ext>
            </a:extLst>
          </p:cNvPr>
          <p:cNvSpPr/>
          <p:nvPr/>
        </p:nvSpPr>
        <p:spPr>
          <a:xfrm>
            <a:off x="5754129" y="2125362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3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E4FDF54-E966-8740-BF33-0537765DF4A7}"/>
              </a:ext>
            </a:extLst>
          </p:cNvPr>
          <p:cNvSpPr/>
          <p:nvPr/>
        </p:nvSpPr>
        <p:spPr>
          <a:xfrm>
            <a:off x="7908323" y="2125362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4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97AC039-0D55-FF47-AFDA-1B3E1D585824}"/>
              </a:ext>
            </a:extLst>
          </p:cNvPr>
          <p:cNvSpPr/>
          <p:nvPr/>
        </p:nvSpPr>
        <p:spPr>
          <a:xfrm>
            <a:off x="1346886" y="3537207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5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3906C4F-275E-434C-8DBD-259D48D59694}"/>
              </a:ext>
            </a:extLst>
          </p:cNvPr>
          <p:cNvSpPr/>
          <p:nvPr/>
        </p:nvSpPr>
        <p:spPr>
          <a:xfrm>
            <a:off x="3599935" y="3517727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6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8811F68-A537-6942-B9CD-966889FDD97E}"/>
              </a:ext>
            </a:extLst>
          </p:cNvPr>
          <p:cNvSpPr/>
          <p:nvPr/>
        </p:nvSpPr>
        <p:spPr>
          <a:xfrm>
            <a:off x="5750010" y="3517727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7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9AA312A-A1B6-3344-92F8-FB8FDBF5093B}"/>
              </a:ext>
            </a:extLst>
          </p:cNvPr>
          <p:cNvSpPr/>
          <p:nvPr/>
        </p:nvSpPr>
        <p:spPr>
          <a:xfrm>
            <a:off x="7908323" y="3537207"/>
            <a:ext cx="1915298" cy="11121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CASE 8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8561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8F319-2DE1-9D4D-A173-592940CB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Dentro</a:t>
            </a:r>
            <a:r>
              <a:rPr lang="en-US" dirty="0"/>
              <a:t>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caso</a:t>
            </a:r>
            <a:endParaRPr lang="en-US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7D04574-7C2D-1A40-8BAF-3FDB978D3132}"/>
              </a:ext>
            </a:extLst>
          </p:cNvPr>
          <p:cNvSpPr/>
          <p:nvPr/>
        </p:nvSpPr>
        <p:spPr>
          <a:xfrm>
            <a:off x="1149178" y="1927654"/>
            <a:ext cx="2310714" cy="14704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SLIDES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72E0990-9F15-C54B-AF0F-8D9D11BD2648}"/>
              </a:ext>
            </a:extLst>
          </p:cNvPr>
          <p:cNvSpPr/>
          <p:nvPr/>
        </p:nvSpPr>
        <p:spPr>
          <a:xfrm>
            <a:off x="1149178" y="4314825"/>
            <a:ext cx="3265660" cy="232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Comment 1 (by XXX from XXX Hospital):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In our practice we would perform….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A24F99B-2B79-114C-B8B7-8F2363EBD0E7}"/>
              </a:ext>
            </a:extLst>
          </p:cNvPr>
          <p:cNvSpPr/>
          <p:nvPr/>
        </p:nvSpPr>
        <p:spPr>
          <a:xfrm>
            <a:off x="4744865" y="4314824"/>
            <a:ext cx="3265660" cy="232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Comment 2 (by XXX from XXX Hospital):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In our MDT we would advise….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3946C07-F201-B841-B427-2244A5B4F4D5}"/>
              </a:ext>
            </a:extLst>
          </p:cNvPr>
          <p:cNvSpPr/>
          <p:nvPr/>
        </p:nvSpPr>
        <p:spPr>
          <a:xfrm>
            <a:off x="8340552" y="4314823"/>
            <a:ext cx="3265660" cy="23288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Comment 3 (by XXX from XXX Hospital):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We think….</a:t>
            </a:r>
            <a:endParaRPr lang="en-US" dirty="0"/>
          </a:p>
        </p:txBody>
      </p:sp>
      <p:sp>
        <p:nvSpPr>
          <p:cNvPr id="8" name="Triángulo rectángulo 7">
            <a:extLst>
              <a:ext uri="{FF2B5EF4-FFF2-40B4-BE49-F238E27FC236}">
                <a16:creationId xmlns:a16="http://schemas.microsoft.com/office/drawing/2014/main" id="{E7BAE8A2-17BB-C348-AFA8-B0D992DBDC3A}"/>
              </a:ext>
            </a:extLst>
          </p:cNvPr>
          <p:cNvSpPr/>
          <p:nvPr/>
        </p:nvSpPr>
        <p:spPr>
          <a:xfrm rot="14078075">
            <a:off x="2380009" y="2375741"/>
            <a:ext cx="753456" cy="574280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redondeado 9">
            <a:extLst>
              <a:ext uri="{FF2B5EF4-FFF2-40B4-BE49-F238E27FC236}">
                <a16:creationId xmlns:a16="http://schemas.microsoft.com/office/drawing/2014/main" id="{B3E52CDB-3C4E-BF4F-8FBF-3DBD0C9E04EF}"/>
              </a:ext>
            </a:extLst>
          </p:cNvPr>
          <p:cNvSpPr/>
          <p:nvPr/>
        </p:nvSpPr>
        <p:spPr>
          <a:xfrm>
            <a:off x="7715250" y="2743200"/>
            <a:ext cx="2971800" cy="78581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POST YOUR OPPINION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DC08019-4719-0D4B-A7C9-CCF2FE66A87B}"/>
              </a:ext>
            </a:extLst>
          </p:cNvPr>
          <p:cNvSpPr txBox="1"/>
          <p:nvPr/>
        </p:nvSpPr>
        <p:spPr>
          <a:xfrm>
            <a:off x="1106129" y="3868339"/>
            <a:ext cx="2445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PREVIOUS COMMENTS:</a:t>
            </a:r>
          </a:p>
        </p:txBody>
      </p:sp>
    </p:spTree>
    <p:extLst>
      <p:ext uri="{BB962C8B-B14F-4D97-AF65-F5344CB8AC3E}">
        <p14:creationId xmlns:p14="http://schemas.microsoft.com/office/powerpoint/2010/main" val="235555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6968E-C699-1541-ACC0-1F3E083E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Dentro</a:t>
            </a:r>
            <a:r>
              <a:rPr lang="en-US" dirty="0"/>
              <a:t> de Post your Opinion…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A5E13A-7A49-474C-AFE4-49A47308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Formulario</a:t>
            </a:r>
            <a:r>
              <a:rPr lang="en-US" dirty="0"/>
              <a:t> para </a:t>
            </a:r>
            <a:r>
              <a:rPr lang="en-US" dirty="0" err="1"/>
              <a:t>rellenar</a:t>
            </a:r>
            <a:endParaRPr lang="en-US" dirty="0"/>
          </a:p>
          <a:p>
            <a:endParaRPr lang="en-US" dirty="0"/>
          </a:p>
          <a:p>
            <a:r>
              <a:rPr lang="en-US" dirty="0"/>
              <a:t>Name:</a:t>
            </a:r>
          </a:p>
          <a:p>
            <a:r>
              <a:rPr lang="en-US" dirty="0"/>
              <a:t>Institution:</a:t>
            </a:r>
          </a:p>
          <a:p>
            <a:r>
              <a:rPr lang="en-US" dirty="0"/>
              <a:t>Country:</a:t>
            </a:r>
          </a:p>
          <a:p>
            <a:r>
              <a:rPr lang="en-US" dirty="0"/>
              <a:t>Comment to the clinical questions: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Sería</a:t>
            </a:r>
            <a:r>
              <a:rPr lang="en-US" dirty="0"/>
              <a:t> ideal que se </a:t>
            </a:r>
            <a:r>
              <a:rPr lang="en-US" dirty="0" err="1"/>
              <a:t>pudieran</a:t>
            </a:r>
            <a:r>
              <a:rPr lang="en-US" dirty="0"/>
              <a:t> </a:t>
            </a:r>
            <a:r>
              <a:rPr lang="en-US" dirty="0" err="1"/>
              <a:t>publicar</a:t>
            </a:r>
            <a:r>
              <a:rPr lang="en-US" dirty="0"/>
              <a:t> </a:t>
            </a:r>
            <a:r>
              <a:rPr lang="en-US" dirty="0" err="1"/>
              <a:t>opniones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comentario</a:t>
            </a:r>
            <a:r>
              <a:rPr lang="en-US" dirty="0"/>
              <a:t>/post </a:t>
            </a:r>
          </a:p>
        </p:txBody>
      </p:sp>
    </p:spTree>
    <p:extLst>
      <p:ext uri="{BB962C8B-B14F-4D97-AF65-F5344CB8AC3E}">
        <p14:creationId xmlns:p14="http://schemas.microsoft.com/office/powerpoint/2010/main" val="3639785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136</Words>
  <Application>Microsoft Macintosh PowerPoint</Application>
  <PresentationFormat>Panorámica</PresentationFormat>
  <Paragraphs>49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MDT CASES</vt:lpstr>
      <vt:lpstr>MDT CASES</vt:lpstr>
      <vt:lpstr>Dentro de cada caso</vt:lpstr>
      <vt:lpstr>Dentro de Post your Opinion…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MDT CASES</dc:title>
  <dc:creator>Usuario de Microsoft Office</dc:creator>
  <cp:lastModifiedBy>Usuario de Microsoft Office</cp:lastModifiedBy>
  <cp:revision>6</cp:revision>
  <dcterms:created xsi:type="dcterms:W3CDTF">2021-04-29T13:20:31Z</dcterms:created>
  <dcterms:modified xsi:type="dcterms:W3CDTF">2021-04-29T14:13:22Z</dcterms:modified>
</cp:coreProperties>
</file>