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3" r:id="rId1"/>
  </p:sldMasterIdLst>
  <p:sldIdLst>
    <p:sldId id="271" r:id="rId2"/>
    <p:sldId id="273" r:id="rId3"/>
    <p:sldId id="274" r:id="rId4"/>
    <p:sldId id="275" r:id="rId5"/>
    <p:sldId id="279" r:id="rId6"/>
    <p:sldId id="283" r:id="rId7"/>
    <p:sldId id="280" r:id="rId8"/>
    <p:sldId id="284" r:id="rId9"/>
    <p:sldId id="285" r:id="rId10"/>
    <p:sldId id="282" r:id="rId11"/>
    <p:sldId id="270" r:id="rId1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66"/>
    <p:restoredTop sz="94437"/>
  </p:normalViewPr>
  <p:slideViewPr>
    <p:cSldViewPr snapToGrid="0" snapToObjects="1">
      <p:cViewPr varScale="1">
        <p:scale>
          <a:sx n="112" d="100"/>
          <a:sy n="112" d="100"/>
        </p:scale>
        <p:origin x="9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1F8879-D19D-CA42-B532-07E4FF8EAD3A}" type="doc">
      <dgm:prSet loTypeId="urn:microsoft.com/office/officeart/2005/8/layout/hierarchy1" loCatId="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it-IT"/>
        </a:p>
      </dgm:t>
    </dgm:pt>
    <dgm:pt modelId="{F12D4F3E-55B0-2C42-BA0D-4AD67C5FF13B}">
      <dgm:prSet phldrT="[Testo]"/>
      <dgm:spPr/>
      <dgm:t>
        <a:bodyPr/>
        <a:lstStyle/>
        <a:p>
          <a:r>
            <a:rPr lang="it-IT" dirty="0"/>
            <a:t>National Sarcoma Group</a:t>
          </a:r>
        </a:p>
      </dgm:t>
    </dgm:pt>
    <dgm:pt modelId="{4DEA2892-85E8-6143-85FE-898A2B895133}" type="parTrans" cxnId="{2EB83013-EAFF-6E45-86F2-F9675F83024C}">
      <dgm:prSet/>
      <dgm:spPr/>
      <dgm:t>
        <a:bodyPr/>
        <a:lstStyle/>
        <a:p>
          <a:endParaRPr lang="it-IT"/>
        </a:p>
      </dgm:t>
    </dgm:pt>
    <dgm:pt modelId="{69D0CD8A-EE14-BB4E-89EC-D90A3E303C39}" type="sibTrans" cxnId="{2EB83013-EAFF-6E45-86F2-F9675F83024C}">
      <dgm:prSet/>
      <dgm:spPr/>
      <dgm:t>
        <a:bodyPr/>
        <a:lstStyle/>
        <a:p>
          <a:endParaRPr lang="it-IT"/>
        </a:p>
      </dgm:t>
    </dgm:pt>
    <dgm:pt modelId="{4A51E5D7-8336-EA4F-863C-628C82A7E8E5}">
      <dgm:prSet phldrT="[Testo]"/>
      <dgm:spPr/>
      <dgm:t>
        <a:bodyPr/>
        <a:lstStyle/>
        <a:p>
          <a:r>
            <a:rPr lang="it-IT" dirty="0" err="1"/>
            <a:t>Multicenter</a:t>
          </a:r>
          <a:r>
            <a:rPr lang="it-IT" dirty="0"/>
            <a:t> Sarcoma Board</a:t>
          </a:r>
        </a:p>
      </dgm:t>
    </dgm:pt>
    <dgm:pt modelId="{4EFAB82D-6448-AF4C-8F1D-FEBFEB73FAFB}" type="parTrans" cxnId="{7056C609-0A20-744A-8173-7B3237A8B43D}">
      <dgm:prSet/>
      <dgm:spPr/>
      <dgm:t>
        <a:bodyPr/>
        <a:lstStyle/>
        <a:p>
          <a:endParaRPr lang="it-IT"/>
        </a:p>
      </dgm:t>
    </dgm:pt>
    <dgm:pt modelId="{10EE6E74-A19B-2C45-A439-EAF8C37EEAEE}" type="sibTrans" cxnId="{7056C609-0A20-744A-8173-7B3237A8B43D}">
      <dgm:prSet/>
      <dgm:spPr/>
      <dgm:t>
        <a:bodyPr/>
        <a:lstStyle/>
        <a:p>
          <a:endParaRPr lang="it-IT"/>
        </a:p>
      </dgm:t>
    </dgm:pt>
    <dgm:pt modelId="{EA0D7790-B5F0-CD43-A9AB-BD731CE61523}">
      <dgm:prSet phldrT="[Testo]"/>
      <dgm:spPr/>
      <dgm:t>
        <a:bodyPr/>
        <a:lstStyle/>
        <a:p>
          <a:r>
            <a:rPr lang="it-IT" dirty="0" err="1"/>
            <a:t>Research</a:t>
          </a:r>
          <a:endParaRPr lang="it-IT" dirty="0"/>
        </a:p>
      </dgm:t>
    </dgm:pt>
    <dgm:pt modelId="{56B913AC-FD91-9241-89AC-84E475DD1B78}" type="parTrans" cxnId="{D6BC2D15-D7E8-274B-9894-0BA7120BF153}">
      <dgm:prSet/>
      <dgm:spPr/>
      <dgm:t>
        <a:bodyPr/>
        <a:lstStyle/>
        <a:p>
          <a:endParaRPr lang="it-IT"/>
        </a:p>
      </dgm:t>
    </dgm:pt>
    <dgm:pt modelId="{692EB50B-A664-4B4D-9E58-38A349D91D02}" type="sibTrans" cxnId="{D6BC2D15-D7E8-274B-9894-0BA7120BF153}">
      <dgm:prSet/>
      <dgm:spPr/>
      <dgm:t>
        <a:bodyPr/>
        <a:lstStyle/>
        <a:p>
          <a:endParaRPr lang="it-IT"/>
        </a:p>
      </dgm:t>
    </dgm:pt>
    <dgm:pt modelId="{C0BFA09C-133D-DA43-938B-5A4BF0DE1E5D}">
      <dgm:prSet phldrT="[Testo]"/>
      <dgm:spPr/>
      <dgm:t>
        <a:bodyPr/>
        <a:lstStyle/>
        <a:p>
          <a:r>
            <a:rPr lang="it-IT" dirty="0"/>
            <a:t>Network of </a:t>
          </a:r>
          <a:r>
            <a:rPr lang="it-IT" dirty="0" err="1"/>
            <a:t>referral</a:t>
          </a:r>
          <a:endParaRPr lang="it-IT" dirty="0"/>
        </a:p>
      </dgm:t>
    </dgm:pt>
    <dgm:pt modelId="{3C270D02-9A1D-AB49-B914-E3FAD4E8FA74}" type="parTrans" cxnId="{7B51A165-FAA1-AD48-9A33-118331A8E343}">
      <dgm:prSet/>
      <dgm:spPr/>
      <dgm:t>
        <a:bodyPr/>
        <a:lstStyle/>
        <a:p>
          <a:endParaRPr lang="it-IT"/>
        </a:p>
      </dgm:t>
    </dgm:pt>
    <dgm:pt modelId="{1B0BEABE-5DDA-1E46-9AC6-8CE87A4409AD}" type="sibTrans" cxnId="{7B51A165-FAA1-AD48-9A33-118331A8E343}">
      <dgm:prSet/>
      <dgm:spPr/>
      <dgm:t>
        <a:bodyPr/>
        <a:lstStyle/>
        <a:p>
          <a:endParaRPr lang="it-IT"/>
        </a:p>
      </dgm:t>
    </dgm:pt>
    <dgm:pt modelId="{0AC96109-89C5-3A43-A956-9315B0F7A93A}">
      <dgm:prSet phldrT="[Testo]"/>
      <dgm:spPr/>
      <dgm:t>
        <a:bodyPr/>
        <a:lstStyle/>
        <a:p>
          <a:r>
            <a:rPr lang="it-IT" dirty="0"/>
            <a:t>Databases</a:t>
          </a:r>
        </a:p>
      </dgm:t>
    </dgm:pt>
    <dgm:pt modelId="{78DD64FF-9BCC-DC4D-9CCF-DEB5ADE1E190}" type="parTrans" cxnId="{28C03D05-C4EA-384D-B9CF-33956BF8937D}">
      <dgm:prSet/>
      <dgm:spPr/>
      <dgm:t>
        <a:bodyPr/>
        <a:lstStyle/>
        <a:p>
          <a:endParaRPr lang="it-IT"/>
        </a:p>
      </dgm:t>
    </dgm:pt>
    <dgm:pt modelId="{F3E0474B-A5DF-6D4F-A2BD-6931D93B8D25}" type="sibTrans" cxnId="{28C03D05-C4EA-384D-B9CF-33956BF8937D}">
      <dgm:prSet/>
      <dgm:spPr/>
      <dgm:t>
        <a:bodyPr/>
        <a:lstStyle/>
        <a:p>
          <a:endParaRPr lang="it-IT"/>
        </a:p>
      </dgm:t>
    </dgm:pt>
    <dgm:pt modelId="{3A6F74C3-140B-B84C-A384-E45734965FC8}">
      <dgm:prSet phldrT="[Testo]"/>
      <dgm:spPr/>
      <dgm:t>
        <a:bodyPr/>
        <a:lstStyle/>
        <a:p>
          <a:r>
            <a:rPr lang="it-IT" dirty="0"/>
            <a:t>Regular </a:t>
          </a:r>
          <a:r>
            <a:rPr lang="it-IT" dirty="0" err="1"/>
            <a:t>VCs</a:t>
          </a:r>
          <a:endParaRPr lang="it-IT" dirty="0"/>
        </a:p>
      </dgm:t>
    </dgm:pt>
    <dgm:pt modelId="{8A7B1B50-588C-FB49-8619-C809495452A6}" type="parTrans" cxnId="{A9BD84E8-7BA5-604A-BC5E-9EAC0B4ECDD0}">
      <dgm:prSet/>
      <dgm:spPr/>
      <dgm:t>
        <a:bodyPr/>
        <a:lstStyle/>
        <a:p>
          <a:endParaRPr lang="it-IT"/>
        </a:p>
      </dgm:t>
    </dgm:pt>
    <dgm:pt modelId="{3390B65A-0F75-F64D-932B-7F20D29C2A77}" type="sibTrans" cxnId="{A9BD84E8-7BA5-604A-BC5E-9EAC0B4ECDD0}">
      <dgm:prSet/>
      <dgm:spPr/>
      <dgm:t>
        <a:bodyPr/>
        <a:lstStyle/>
        <a:p>
          <a:endParaRPr lang="it-IT"/>
        </a:p>
      </dgm:t>
    </dgm:pt>
    <dgm:pt modelId="{33729658-BD2C-A941-9A30-DDCDB3028EF3}">
      <dgm:prSet phldrT="[Testo]"/>
      <dgm:spPr/>
      <dgm:t>
        <a:bodyPr/>
        <a:lstStyle/>
        <a:p>
          <a:r>
            <a:rPr lang="it-IT" dirty="0"/>
            <a:t>Virtual slide sharing?</a:t>
          </a:r>
        </a:p>
      </dgm:t>
    </dgm:pt>
    <dgm:pt modelId="{A163DF55-1D7F-8440-A9E9-545558CF0E57}" type="parTrans" cxnId="{3D025545-23E2-B64B-A98F-83325C1C013D}">
      <dgm:prSet/>
      <dgm:spPr/>
      <dgm:t>
        <a:bodyPr/>
        <a:lstStyle/>
        <a:p>
          <a:endParaRPr lang="it-IT"/>
        </a:p>
      </dgm:t>
    </dgm:pt>
    <dgm:pt modelId="{E2208E80-1B9A-B241-81BE-4CCB85F8602D}" type="sibTrans" cxnId="{3D025545-23E2-B64B-A98F-83325C1C013D}">
      <dgm:prSet/>
      <dgm:spPr/>
      <dgm:t>
        <a:bodyPr/>
        <a:lstStyle/>
        <a:p>
          <a:endParaRPr lang="it-IT"/>
        </a:p>
      </dgm:t>
    </dgm:pt>
    <dgm:pt modelId="{FC5115DE-B212-7C43-BB48-DE3E69C8E89D}">
      <dgm:prSet phldrT="[Testo]"/>
      <dgm:spPr/>
      <dgm:t>
        <a:bodyPr/>
        <a:lstStyle/>
        <a:p>
          <a:r>
            <a:rPr lang="it-IT" dirty="0" err="1"/>
            <a:t>Patients</a:t>
          </a:r>
          <a:r>
            <a:rPr lang="it-IT" dirty="0"/>
            <a:t>/Expertise</a:t>
          </a:r>
        </a:p>
      </dgm:t>
    </dgm:pt>
    <dgm:pt modelId="{F8F47EA9-DE46-A846-9414-777C1142585E}" type="parTrans" cxnId="{CB29A12C-D779-A74F-A4AE-1DC2CB32B7E7}">
      <dgm:prSet/>
      <dgm:spPr/>
      <dgm:t>
        <a:bodyPr/>
        <a:lstStyle/>
        <a:p>
          <a:endParaRPr lang="it-IT"/>
        </a:p>
      </dgm:t>
    </dgm:pt>
    <dgm:pt modelId="{C956D2A3-2215-BE4F-BF91-77123F481A02}" type="sibTrans" cxnId="{CB29A12C-D779-A74F-A4AE-1DC2CB32B7E7}">
      <dgm:prSet/>
      <dgm:spPr/>
      <dgm:t>
        <a:bodyPr/>
        <a:lstStyle/>
        <a:p>
          <a:endParaRPr lang="it-IT"/>
        </a:p>
      </dgm:t>
    </dgm:pt>
    <dgm:pt modelId="{3149AB84-EE74-464B-AE19-F1A355CE56AA}">
      <dgm:prSet phldrT="[Testo]"/>
      <dgm:spPr/>
      <dgm:t>
        <a:bodyPr/>
        <a:lstStyle/>
        <a:p>
          <a:r>
            <a:rPr lang="it-IT" dirty="0" err="1"/>
            <a:t>CPGs</a:t>
          </a:r>
          <a:r>
            <a:rPr lang="it-IT" dirty="0"/>
            <a:t> and RC </a:t>
          </a:r>
          <a:r>
            <a:rPr lang="it-IT" dirty="0" err="1"/>
            <a:t>criteria</a:t>
          </a:r>
          <a:r>
            <a:rPr lang="it-IT" dirty="0"/>
            <a:t> adoption</a:t>
          </a:r>
        </a:p>
      </dgm:t>
    </dgm:pt>
    <dgm:pt modelId="{70EDAD1F-A264-6F45-9D9A-9FBE6403A76F}" type="sibTrans" cxnId="{95B9A793-FEB2-8B46-AEE2-5693865AB668}">
      <dgm:prSet/>
      <dgm:spPr/>
      <dgm:t>
        <a:bodyPr/>
        <a:lstStyle/>
        <a:p>
          <a:endParaRPr lang="it-IT"/>
        </a:p>
      </dgm:t>
    </dgm:pt>
    <dgm:pt modelId="{96ABD2C4-AE00-FB4A-BE5D-E50DF2DD18BF}" type="parTrans" cxnId="{95B9A793-FEB2-8B46-AEE2-5693865AB668}">
      <dgm:prSet/>
      <dgm:spPr/>
      <dgm:t>
        <a:bodyPr/>
        <a:lstStyle/>
        <a:p>
          <a:endParaRPr lang="it-IT"/>
        </a:p>
      </dgm:t>
    </dgm:pt>
    <dgm:pt modelId="{E0BD513E-7577-4A4B-86A9-8101E7ED2F0C}">
      <dgm:prSet/>
      <dgm:spPr/>
      <dgm:t>
        <a:bodyPr/>
        <a:lstStyle/>
        <a:p>
          <a:r>
            <a:rPr lang="it-IT" dirty="0"/>
            <a:t>RC </a:t>
          </a:r>
          <a:r>
            <a:rPr lang="it-IT" dirty="0" err="1"/>
            <a:t>identification</a:t>
          </a:r>
          <a:r>
            <a:rPr lang="it-IT" dirty="0"/>
            <a:t> (Costa Rica)</a:t>
          </a:r>
        </a:p>
      </dgm:t>
    </dgm:pt>
    <dgm:pt modelId="{CC2B8485-7866-6543-BA6E-73EB93C09DFF}" type="parTrans" cxnId="{7F6A5C56-FF2C-D148-9F2A-0D35572B34FA}">
      <dgm:prSet/>
      <dgm:spPr/>
      <dgm:t>
        <a:bodyPr/>
        <a:lstStyle/>
        <a:p>
          <a:endParaRPr lang="it-IT"/>
        </a:p>
      </dgm:t>
    </dgm:pt>
    <dgm:pt modelId="{EEE57AE3-4AC2-C741-BEAD-578258170193}" type="sibTrans" cxnId="{7F6A5C56-FF2C-D148-9F2A-0D35572B34FA}">
      <dgm:prSet/>
      <dgm:spPr/>
      <dgm:t>
        <a:bodyPr/>
        <a:lstStyle/>
        <a:p>
          <a:endParaRPr lang="it-IT"/>
        </a:p>
      </dgm:t>
    </dgm:pt>
    <dgm:pt modelId="{872D3F34-E5F2-A341-89B8-86B9BB6119C6}">
      <dgm:prSet/>
      <dgm:spPr/>
      <dgm:t>
        <a:bodyPr/>
        <a:lstStyle/>
        <a:p>
          <a:r>
            <a:rPr lang="it-IT" dirty="0"/>
            <a:t>Meetings</a:t>
          </a:r>
        </a:p>
      </dgm:t>
    </dgm:pt>
    <dgm:pt modelId="{3ED1CF00-440E-B944-A799-30629BD1FA44}" type="parTrans" cxnId="{B3BCC556-6CB2-5945-94FB-700D25EC5576}">
      <dgm:prSet/>
      <dgm:spPr/>
      <dgm:t>
        <a:bodyPr/>
        <a:lstStyle/>
        <a:p>
          <a:endParaRPr lang="it-IT"/>
        </a:p>
      </dgm:t>
    </dgm:pt>
    <dgm:pt modelId="{D60E5850-310A-0B4A-916C-2AEE60F29B56}" type="sibTrans" cxnId="{B3BCC556-6CB2-5945-94FB-700D25EC5576}">
      <dgm:prSet/>
      <dgm:spPr/>
      <dgm:t>
        <a:bodyPr/>
        <a:lstStyle/>
        <a:p>
          <a:endParaRPr lang="it-IT"/>
        </a:p>
      </dgm:t>
    </dgm:pt>
    <dgm:pt modelId="{C5BE9298-0E9D-3944-8A96-AAC6730C5A14}">
      <dgm:prSet/>
      <dgm:spPr/>
      <dgm:t>
        <a:bodyPr/>
        <a:lstStyle/>
        <a:p>
          <a:r>
            <a:rPr lang="it-IT" dirty="0" err="1"/>
            <a:t>Patient</a:t>
          </a:r>
          <a:r>
            <a:rPr lang="it-IT" dirty="0"/>
            <a:t> empowerment</a:t>
          </a:r>
        </a:p>
      </dgm:t>
    </dgm:pt>
    <dgm:pt modelId="{9C907B4E-44A8-E04B-B442-90BB544A1478}" type="parTrans" cxnId="{5A35AA5B-E399-5A45-B504-D365D0CF4E01}">
      <dgm:prSet/>
      <dgm:spPr/>
      <dgm:t>
        <a:bodyPr/>
        <a:lstStyle/>
        <a:p>
          <a:endParaRPr lang="it-IT"/>
        </a:p>
      </dgm:t>
    </dgm:pt>
    <dgm:pt modelId="{C7761701-014D-6D4A-A536-950C332A6227}" type="sibTrans" cxnId="{5A35AA5B-E399-5A45-B504-D365D0CF4E01}">
      <dgm:prSet/>
      <dgm:spPr/>
      <dgm:t>
        <a:bodyPr/>
        <a:lstStyle/>
        <a:p>
          <a:endParaRPr lang="it-IT"/>
        </a:p>
      </dgm:t>
    </dgm:pt>
    <dgm:pt modelId="{0BA2123C-C9E2-B44D-99AF-C7AD55390315}">
      <dgm:prSet phldrT="[Testo]"/>
      <dgm:spPr/>
      <dgm:t>
        <a:bodyPr/>
        <a:lstStyle/>
        <a:p>
          <a:r>
            <a:rPr lang="it-IT" dirty="0"/>
            <a:t>Trials</a:t>
          </a:r>
        </a:p>
      </dgm:t>
    </dgm:pt>
    <dgm:pt modelId="{48D4ABA7-BC20-B546-AF48-0201EF1AA982}" type="parTrans" cxnId="{D211A3CD-59C8-7845-8361-ADBA3D1F834C}">
      <dgm:prSet/>
      <dgm:spPr/>
      <dgm:t>
        <a:bodyPr/>
        <a:lstStyle/>
        <a:p>
          <a:endParaRPr lang="it-IT"/>
        </a:p>
      </dgm:t>
    </dgm:pt>
    <dgm:pt modelId="{698B92FB-2C59-1D4A-AE80-55BAAD708990}" type="sibTrans" cxnId="{D211A3CD-59C8-7845-8361-ADBA3D1F834C}">
      <dgm:prSet/>
      <dgm:spPr/>
      <dgm:t>
        <a:bodyPr/>
        <a:lstStyle/>
        <a:p>
          <a:endParaRPr lang="it-IT"/>
        </a:p>
      </dgm:t>
    </dgm:pt>
    <dgm:pt modelId="{7719F813-6B34-8C41-A3D6-E521751E9877}">
      <dgm:prSet/>
      <dgm:spPr/>
      <dgm:t>
        <a:bodyPr/>
        <a:lstStyle/>
        <a:p>
          <a:r>
            <a:rPr lang="it-IT" dirty="0"/>
            <a:t>CME</a:t>
          </a:r>
        </a:p>
      </dgm:t>
    </dgm:pt>
    <dgm:pt modelId="{A2DE4705-F286-D04C-A2CE-F4968EE2AB92}" type="parTrans" cxnId="{375D28CE-B884-F044-B164-72C9C083FC05}">
      <dgm:prSet/>
      <dgm:spPr/>
      <dgm:t>
        <a:bodyPr/>
        <a:lstStyle/>
        <a:p>
          <a:endParaRPr lang="it-IT"/>
        </a:p>
      </dgm:t>
    </dgm:pt>
    <dgm:pt modelId="{202E8780-2A19-A945-9925-18FFE7E88638}" type="sibTrans" cxnId="{375D28CE-B884-F044-B164-72C9C083FC05}">
      <dgm:prSet/>
      <dgm:spPr/>
      <dgm:t>
        <a:bodyPr/>
        <a:lstStyle/>
        <a:p>
          <a:endParaRPr lang="it-IT"/>
        </a:p>
      </dgm:t>
    </dgm:pt>
    <dgm:pt modelId="{6E878BE5-E9FC-B347-9AFE-6F017A4A73EC}" type="pres">
      <dgm:prSet presAssocID="{581F8879-D19D-CA42-B532-07E4FF8EAD3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D7ACB53-5C1C-7443-A47C-CD60DAD64408}" type="pres">
      <dgm:prSet presAssocID="{F12D4F3E-55B0-2C42-BA0D-4AD67C5FF13B}" presName="hierRoot1" presStyleCnt="0"/>
      <dgm:spPr/>
    </dgm:pt>
    <dgm:pt modelId="{9B1C312F-40B9-7E4A-8495-EBC2DC1017F9}" type="pres">
      <dgm:prSet presAssocID="{F12D4F3E-55B0-2C42-BA0D-4AD67C5FF13B}" presName="composite" presStyleCnt="0"/>
      <dgm:spPr/>
    </dgm:pt>
    <dgm:pt modelId="{3B2F25FF-3B33-3046-A3F1-7314818A1815}" type="pres">
      <dgm:prSet presAssocID="{F12D4F3E-55B0-2C42-BA0D-4AD67C5FF13B}" presName="background" presStyleLbl="node0" presStyleIdx="0" presStyleCnt="1"/>
      <dgm:spPr/>
    </dgm:pt>
    <dgm:pt modelId="{F60D0E9B-580D-814F-99D1-A64A93630D87}" type="pres">
      <dgm:prSet presAssocID="{F12D4F3E-55B0-2C42-BA0D-4AD67C5FF13B}" presName="text" presStyleLbl="fgAcc0" presStyleIdx="0" presStyleCnt="1">
        <dgm:presLayoutVars>
          <dgm:chPref val="3"/>
        </dgm:presLayoutVars>
      </dgm:prSet>
      <dgm:spPr/>
    </dgm:pt>
    <dgm:pt modelId="{21B110ED-F3BE-8749-8FFC-5D55C43AB85A}" type="pres">
      <dgm:prSet presAssocID="{F12D4F3E-55B0-2C42-BA0D-4AD67C5FF13B}" presName="hierChild2" presStyleCnt="0"/>
      <dgm:spPr/>
    </dgm:pt>
    <dgm:pt modelId="{513E7671-3484-F04E-A4B6-D60D23EFCD6F}" type="pres">
      <dgm:prSet presAssocID="{4EFAB82D-6448-AF4C-8F1D-FEBFEB73FAFB}" presName="Name10" presStyleLbl="parChTrans1D2" presStyleIdx="0" presStyleCnt="5"/>
      <dgm:spPr/>
    </dgm:pt>
    <dgm:pt modelId="{CD45312C-FCF3-D941-80D4-32C6FB72FBFE}" type="pres">
      <dgm:prSet presAssocID="{4A51E5D7-8336-EA4F-863C-628C82A7E8E5}" presName="hierRoot2" presStyleCnt="0"/>
      <dgm:spPr/>
    </dgm:pt>
    <dgm:pt modelId="{5D09E3FF-A218-A044-93AB-9BD986B8BC5B}" type="pres">
      <dgm:prSet presAssocID="{4A51E5D7-8336-EA4F-863C-628C82A7E8E5}" presName="composite2" presStyleCnt="0"/>
      <dgm:spPr/>
    </dgm:pt>
    <dgm:pt modelId="{78ABCF0D-3B4F-1648-A0D2-C487856C008A}" type="pres">
      <dgm:prSet presAssocID="{4A51E5D7-8336-EA4F-863C-628C82A7E8E5}" presName="background2" presStyleLbl="node2" presStyleIdx="0" presStyleCnt="5"/>
      <dgm:spPr/>
    </dgm:pt>
    <dgm:pt modelId="{651787F2-938D-3746-AD03-C0AACA98FC92}" type="pres">
      <dgm:prSet presAssocID="{4A51E5D7-8336-EA4F-863C-628C82A7E8E5}" presName="text2" presStyleLbl="fgAcc2" presStyleIdx="0" presStyleCnt="5">
        <dgm:presLayoutVars>
          <dgm:chPref val="3"/>
        </dgm:presLayoutVars>
      </dgm:prSet>
      <dgm:spPr/>
    </dgm:pt>
    <dgm:pt modelId="{962B7D1C-DE51-BE46-A8FE-8F424835C2E6}" type="pres">
      <dgm:prSet presAssocID="{4A51E5D7-8336-EA4F-863C-628C82A7E8E5}" presName="hierChild3" presStyleCnt="0"/>
      <dgm:spPr/>
    </dgm:pt>
    <dgm:pt modelId="{E35554FA-E561-5B40-9206-6B95C11332D4}" type="pres">
      <dgm:prSet presAssocID="{8A7B1B50-588C-FB49-8619-C809495452A6}" presName="Name17" presStyleLbl="parChTrans1D3" presStyleIdx="0" presStyleCnt="8"/>
      <dgm:spPr/>
    </dgm:pt>
    <dgm:pt modelId="{F3B9AFA3-7D20-364B-AC48-6DF4C4BF2B1A}" type="pres">
      <dgm:prSet presAssocID="{3A6F74C3-140B-B84C-A384-E45734965FC8}" presName="hierRoot3" presStyleCnt="0"/>
      <dgm:spPr/>
    </dgm:pt>
    <dgm:pt modelId="{71B5A46E-5DDE-734F-B7CE-341658F7529A}" type="pres">
      <dgm:prSet presAssocID="{3A6F74C3-140B-B84C-A384-E45734965FC8}" presName="composite3" presStyleCnt="0"/>
      <dgm:spPr/>
    </dgm:pt>
    <dgm:pt modelId="{A5C7E979-39FB-4C4D-BAE6-02A277153525}" type="pres">
      <dgm:prSet presAssocID="{3A6F74C3-140B-B84C-A384-E45734965FC8}" presName="background3" presStyleLbl="node3" presStyleIdx="0" presStyleCnt="8"/>
      <dgm:spPr/>
    </dgm:pt>
    <dgm:pt modelId="{E3C8BE76-FE0B-C243-BF6F-EDDE92DEA203}" type="pres">
      <dgm:prSet presAssocID="{3A6F74C3-140B-B84C-A384-E45734965FC8}" presName="text3" presStyleLbl="fgAcc3" presStyleIdx="0" presStyleCnt="8">
        <dgm:presLayoutVars>
          <dgm:chPref val="3"/>
        </dgm:presLayoutVars>
      </dgm:prSet>
      <dgm:spPr/>
    </dgm:pt>
    <dgm:pt modelId="{518A8C65-C8BB-F047-9516-A2ACD6B9788C}" type="pres">
      <dgm:prSet presAssocID="{3A6F74C3-140B-B84C-A384-E45734965FC8}" presName="hierChild4" presStyleCnt="0"/>
      <dgm:spPr/>
    </dgm:pt>
    <dgm:pt modelId="{A913DA43-3117-AF42-B267-A00591F7958D}" type="pres">
      <dgm:prSet presAssocID="{A163DF55-1D7F-8440-A9E9-545558CF0E57}" presName="Name17" presStyleLbl="parChTrans1D3" presStyleIdx="1" presStyleCnt="8"/>
      <dgm:spPr/>
    </dgm:pt>
    <dgm:pt modelId="{49466FA5-CEB4-AC45-BE2E-5B99DFC48C36}" type="pres">
      <dgm:prSet presAssocID="{33729658-BD2C-A941-9A30-DDCDB3028EF3}" presName="hierRoot3" presStyleCnt="0"/>
      <dgm:spPr/>
    </dgm:pt>
    <dgm:pt modelId="{F617B7B9-5DC2-2141-8790-9ECE55DF10E4}" type="pres">
      <dgm:prSet presAssocID="{33729658-BD2C-A941-9A30-DDCDB3028EF3}" presName="composite3" presStyleCnt="0"/>
      <dgm:spPr/>
    </dgm:pt>
    <dgm:pt modelId="{F8F11A9B-AABC-F842-9F98-F2744C93D68D}" type="pres">
      <dgm:prSet presAssocID="{33729658-BD2C-A941-9A30-DDCDB3028EF3}" presName="background3" presStyleLbl="node3" presStyleIdx="1" presStyleCnt="8"/>
      <dgm:spPr/>
    </dgm:pt>
    <dgm:pt modelId="{6728BF51-BA4D-B24A-8405-A1CD12EC45C3}" type="pres">
      <dgm:prSet presAssocID="{33729658-BD2C-A941-9A30-DDCDB3028EF3}" presName="text3" presStyleLbl="fgAcc3" presStyleIdx="1" presStyleCnt="8">
        <dgm:presLayoutVars>
          <dgm:chPref val="3"/>
        </dgm:presLayoutVars>
      </dgm:prSet>
      <dgm:spPr/>
    </dgm:pt>
    <dgm:pt modelId="{AA1F61EB-84E4-C949-945C-CC9CB5589357}" type="pres">
      <dgm:prSet presAssocID="{33729658-BD2C-A941-9A30-DDCDB3028EF3}" presName="hierChild4" presStyleCnt="0"/>
      <dgm:spPr/>
    </dgm:pt>
    <dgm:pt modelId="{69713721-6F77-8D48-B544-A1E39F03D870}" type="pres">
      <dgm:prSet presAssocID="{3ED1CF00-440E-B944-A799-30629BD1FA44}" presName="Name10" presStyleLbl="parChTrans1D2" presStyleIdx="1" presStyleCnt="5"/>
      <dgm:spPr/>
    </dgm:pt>
    <dgm:pt modelId="{6DDA9457-B83E-BC4E-A0DB-9B3B3C409266}" type="pres">
      <dgm:prSet presAssocID="{872D3F34-E5F2-A341-89B8-86B9BB6119C6}" presName="hierRoot2" presStyleCnt="0"/>
      <dgm:spPr/>
    </dgm:pt>
    <dgm:pt modelId="{91CA132B-BD54-3942-B25D-C9C490BD79B9}" type="pres">
      <dgm:prSet presAssocID="{872D3F34-E5F2-A341-89B8-86B9BB6119C6}" presName="composite2" presStyleCnt="0"/>
      <dgm:spPr/>
    </dgm:pt>
    <dgm:pt modelId="{2E97DF25-F5A7-D742-8A11-34E8FAB5D058}" type="pres">
      <dgm:prSet presAssocID="{872D3F34-E5F2-A341-89B8-86B9BB6119C6}" presName="background2" presStyleLbl="node2" presStyleIdx="1" presStyleCnt="5"/>
      <dgm:spPr/>
    </dgm:pt>
    <dgm:pt modelId="{CEB813D5-FDB7-484E-8F0C-25E7093AD439}" type="pres">
      <dgm:prSet presAssocID="{872D3F34-E5F2-A341-89B8-86B9BB6119C6}" presName="text2" presStyleLbl="fgAcc2" presStyleIdx="1" presStyleCnt="5">
        <dgm:presLayoutVars>
          <dgm:chPref val="3"/>
        </dgm:presLayoutVars>
      </dgm:prSet>
      <dgm:spPr/>
    </dgm:pt>
    <dgm:pt modelId="{39FC8F92-9243-0E4F-A09E-FAD3B042C7D1}" type="pres">
      <dgm:prSet presAssocID="{872D3F34-E5F2-A341-89B8-86B9BB6119C6}" presName="hierChild3" presStyleCnt="0"/>
      <dgm:spPr/>
    </dgm:pt>
    <dgm:pt modelId="{30B9A5D0-C4EB-8846-B93F-B70F3659F54D}" type="pres">
      <dgm:prSet presAssocID="{A2DE4705-F286-D04C-A2CE-F4968EE2AB92}" presName="Name17" presStyleLbl="parChTrans1D3" presStyleIdx="2" presStyleCnt="8"/>
      <dgm:spPr/>
    </dgm:pt>
    <dgm:pt modelId="{67EFC29C-D72A-5B40-B251-5BF023822232}" type="pres">
      <dgm:prSet presAssocID="{7719F813-6B34-8C41-A3D6-E521751E9877}" presName="hierRoot3" presStyleCnt="0"/>
      <dgm:spPr/>
    </dgm:pt>
    <dgm:pt modelId="{3537A089-8A22-7A47-9685-8AF70B1FF700}" type="pres">
      <dgm:prSet presAssocID="{7719F813-6B34-8C41-A3D6-E521751E9877}" presName="composite3" presStyleCnt="0"/>
      <dgm:spPr/>
    </dgm:pt>
    <dgm:pt modelId="{4423A70D-337F-1943-94DF-F7BAF6280A21}" type="pres">
      <dgm:prSet presAssocID="{7719F813-6B34-8C41-A3D6-E521751E9877}" presName="background3" presStyleLbl="node3" presStyleIdx="2" presStyleCnt="8"/>
      <dgm:spPr/>
    </dgm:pt>
    <dgm:pt modelId="{6A3FC3B5-D2BF-0C4A-BC12-5F4746DC03DA}" type="pres">
      <dgm:prSet presAssocID="{7719F813-6B34-8C41-A3D6-E521751E9877}" presName="text3" presStyleLbl="fgAcc3" presStyleIdx="2" presStyleCnt="8">
        <dgm:presLayoutVars>
          <dgm:chPref val="3"/>
        </dgm:presLayoutVars>
      </dgm:prSet>
      <dgm:spPr/>
    </dgm:pt>
    <dgm:pt modelId="{E6825921-B7A3-5049-8F90-2FF21FAD9A2B}" type="pres">
      <dgm:prSet presAssocID="{7719F813-6B34-8C41-A3D6-E521751E9877}" presName="hierChild4" presStyleCnt="0"/>
      <dgm:spPr/>
    </dgm:pt>
    <dgm:pt modelId="{4F9F1CA4-34D7-C342-B1C3-590C31C75F00}" type="pres">
      <dgm:prSet presAssocID="{9C907B4E-44A8-E04B-B442-90BB544A1478}" presName="Name17" presStyleLbl="parChTrans1D3" presStyleIdx="3" presStyleCnt="8"/>
      <dgm:spPr/>
    </dgm:pt>
    <dgm:pt modelId="{DD003C29-3F63-584E-995F-4891CB4B6EBA}" type="pres">
      <dgm:prSet presAssocID="{C5BE9298-0E9D-3944-8A96-AAC6730C5A14}" presName="hierRoot3" presStyleCnt="0"/>
      <dgm:spPr/>
    </dgm:pt>
    <dgm:pt modelId="{77AEC13A-65F3-F047-A1EC-47E3F7DB60C5}" type="pres">
      <dgm:prSet presAssocID="{C5BE9298-0E9D-3944-8A96-AAC6730C5A14}" presName="composite3" presStyleCnt="0"/>
      <dgm:spPr/>
    </dgm:pt>
    <dgm:pt modelId="{E2A3DE33-B3FD-8A44-97A1-8E7CC062428D}" type="pres">
      <dgm:prSet presAssocID="{C5BE9298-0E9D-3944-8A96-AAC6730C5A14}" presName="background3" presStyleLbl="node3" presStyleIdx="3" presStyleCnt="8"/>
      <dgm:spPr/>
    </dgm:pt>
    <dgm:pt modelId="{1D9E47A1-E194-0342-9A83-29D291A12494}" type="pres">
      <dgm:prSet presAssocID="{C5BE9298-0E9D-3944-8A96-AAC6730C5A14}" presName="text3" presStyleLbl="fgAcc3" presStyleIdx="3" presStyleCnt="8">
        <dgm:presLayoutVars>
          <dgm:chPref val="3"/>
        </dgm:presLayoutVars>
      </dgm:prSet>
      <dgm:spPr/>
    </dgm:pt>
    <dgm:pt modelId="{F189707E-A4F1-914F-BAEE-CD440C5D966A}" type="pres">
      <dgm:prSet presAssocID="{C5BE9298-0E9D-3944-8A96-AAC6730C5A14}" presName="hierChild4" presStyleCnt="0"/>
      <dgm:spPr/>
    </dgm:pt>
    <dgm:pt modelId="{6223F559-D007-084C-AC0E-1807A638E349}" type="pres">
      <dgm:prSet presAssocID="{96ABD2C4-AE00-FB4A-BE5D-E50DF2DD18BF}" presName="Name10" presStyleLbl="parChTrans1D2" presStyleIdx="2" presStyleCnt="5"/>
      <dgm:spPr/>
    </dgm:pt>
    <dgm:pt modelId="{9FDC50B9-D00F-174B-8045-0FE17AF17AC0}" type="pres">
      <dgm:prSet presAssocID="{3149AB84-EE74-464B-AE19-F1A355CE56AA}" presName="hierRoot2" presStyleCnt="0"/>
      <dgm:spPr/>
    </dgm:pt>
    <dgm:pt modelId="{1E60E4BC-3A8A-5F42-BD6C-50F0D025AA12}" type="pres">
      <dgm:prSet presAssocID="{3149AB84-EE74-464B-AE19-F1A355CE56AA}" presName="composite2" presStyleCnt="0"/>
      <dgm:spPr/>
    </dgm:pt>
    <dgm:pt modelId="{7889A3D1-2B65-774A-9E8B-A2A5BC0398BB}" type="pres">
      <dgm:prSet presAssocID="{3149AB84-EE74-464B-AE19-F1A355CE56AA}" presName="background2" presStyleLbl="node2" presStyleIdx="2" presStyleCnt="5"/>
      <dgm:spPr/>
    </dgm:pt>
    <dgm:pt modelId="{E77D1078-EB10-B744-8C65-751C8B162164}" type="pres">
      <dgm:prSet presAssocID="{3149AB84-EE74-464B-AE19-F1A355CE56AA}" presName="text2" presStyleLbl="fgAcc2" presStyleIdx="2" presStyleCnt="5">
        <dgm:presLayoutVars>
          <dgm:chPref val="3"/>
        </dgm:presLayoutVars>
      </dgm:prSet>
      <dgm:spPr/>
    </dgm:pt>
    <dgm:pt modelId="{7C87B548-EAD3-3A4F-BF1C-ADFB1CA29D41}" type="pres">
      <dgm:prSet presAssocID="{3149AB84-EE74-464B-AE19-F1A355CE56AA}" presName="hierChild3" presStyleCnt="0"/>
      <dgm:spPr/>
    </dgm:pt>
    <dgm:pt modelId="{41C43278-31AB-D640-B975-31394BBCC330}" type="pres">
      <dgm:prSet presAssocID="{3C270D02-9A1D-AB49-B914-E3FAD4E8FA74}" presName="Name10" presStyleLbl="parChTrans1D2" presStyleIdx="3" presStyleCnt="5"/>
      <dgm:spPr/>
    </dgm:pt>
    <dgm:pt modelId="{5482AC48-E143-4C49-B596-78916246208F}" type="pres">
      <dgm:prSet presAssocID="{C0BFA09C-133D-DA43-938B-5A4BF0DE1E5D}" presName="hierRoot2" presStyleCnt="0"/>
      <dgm:spPr/>
    </dgm:pt>
    <dgm:pt modelId="{14B9DD3F-F679-B141-A505-426284BADDC2}" type="pres">
      <dgm:prSet presAssocID="{C0BFA09C-133D-DA43-938B-5A4BF0DE1E5D}" presName="composite2" presStyleCnt="0"/>
      <dgm:spPr/>
    </dgm:pt>
    <dgm:pt modelId="{5823099D-3E8D-574E-BB2E-2D71E2B13DBF}" type="pres">
      <dgm:prSet presAssocID="{C0BFA09C-133D-DA43-938B-5A4BF0DE1E5D}" presName="background2" presStyleLbl="node2" presStyleIdx="3" presStyleCnt="5"/>
      <dgm:spPr/>
    </dgm:pt>
    <dgm:pt modelId="{8E80AE5C-94EF-A546-A4D3-01D4DE3425E7}" type="pres">
      <dgm:prSet presAssocID="{C0BFA09C-133D-DA43-938B-5A4BF0DE1E5D}" presName="text2" presStyleLbl="fgAcc2" presStyleIdx="3" presStyleCnt="5">
        <dgm:presLayoutVars>
          <dgm:chPref val="3"/>
        </dgm:presLayoutVars>
      </dgm:prSet>
      <dgm:spPr/>
    </dgm:pt>
    <dgm:pt modelId="{1D0139D2-8409-734C-B823-6C82F77FE933}" type="pres">
      <dgm:prSet presAssocID="{C0BFA09C-133D-DA43-938B-5A4BF0DE1E5D}" presName="hierChild3" presStyleCnt="0"/>
      <dgm:spPr/>
    </dgm:pt>
    <dgm:pt modelId="{24A3A2E1-3E9E-DE4B-ACAB-B2703A216E77}" type="pres">
      <dgm:prSet presAssocID="{F8F47EA9-DE46-A846-9414-777C1142585E}" presName="Name17" presStyleLbl="parChTrans1D3" presStyleIdx="4" presStyleCnt="8"/>
      <dgm:spPr/>
    </dgm:pt>
    <dgm:pt modelId="{B3B4AFD9-F911-9743-BD82-C53D2F58C30D}" type="pres">
      <dgm:prSet presAssocID="{FC5115DE-B212-7C43-BB48-DE3E69C8E89D}" presName="hierRoot3" presStyleCnt="0"/>
      <dgm:spPr/>
    </dgm:pt>
    <dgm:pt modelId="{2EF42DF9-075B-2246-884C-D50502DA3E28}" type="pres">
      <dgm:prSet presAssocID="{FC5115DE-B212-7C43-BB48-DE3E69C8E89D}" presName="composite3" presStyleCnt="0"/>
      <dgm:spPr/>
    </dgm:pt>
    <dgm:pt modelId="{05F79622-85F3-544C-AF65-37729A8668AF}" type="pres">
      <dgm:prSet presAssocID="{FC5115DE-B212-7C43-BB48-DE3E69C8E89D}" presName="background3" presStyleLbl="node3" presStyleIdx="4" presStyleCnt="8"/>
      <dgm:spPr/>
    </dgm:pt>
    <dgm:pt modelId="{B0206272-5711-CA45-A36F-ECA952708EBD}" type="pres">
      <dgm:prSet presAssocID="{FC5115DE-B212-7C43-BB48-DE3E69C8E89D}" presName="text3" presStyleLbl="fgAcc3" presStyleIdx="4" presStyleCnt="8">
        <dgm:presLayoutVars>
          <dgm:chPref val="3"/>
        </dgm:presLayoutVars>
      </dgm:prSet>
      <dgm:spPr/>
    </dgm:pt>
    <dgm:pt modelId="{BE97DE30-A034-6C43-AD39-D87415365A63}" type="pres">
      <dgm:prSet presAssocID="{FC5115DE-B212-7C43-BB48-DE3E69C8E89D}" presName="hierChild4" presStyleCnt="0"/>
      <dgm:spPr/>
    </dgm:pt>
    <dgm:pt modelId="{92FAF9C4-E0DF-8148-BCD6-33152AB81625}" type="pres">
      <dgm:prSet presAssocID="{CC2B8485-7866-6543-BA6E-73EB93C09DFF}" presName="Name17" presStyleLbl="parChTrans1D3" presStyleIdx="5" presStyleCnt="8"/>
      <dgm:spPr/>
    </dgm:pt>
    <dgm:pt modelId="{6688BD03-D3B5-1948-8785-08F50D254530}" type="pres">
      <dgm:prSet presAssocID="{E0BD513E-7577-4A4B-86A9-8101E7ED2F0C}" presName="hierRoot3" presStyleCnt="0"/>
      <dgm:spPr/>
    </dgm:pt>
    <dgm:pt modelId="{857B037A-5451-B043-A8BA-D246B5C398FE}" type="pres">
      <dgm:prSet presAssocID="{E0BD513E-7577-4A4B-86A9-8101E7ED2F0C}" presName="composite3" presStyleCnt="0"/>
      <dgm:spPr/>
    </dgm:pt>
    <dgm:pt modelId="{8EF6E62C-4784-C446-A617-CB2A4A4F377E}" type="pres">
      <dgm:prSet presAssocID="{E0BD513E-7577-4A4B-86A9-8101E7ED2F0C}" presName="background3" presStyleLbl="node3" presStyleIdx="5" presStyleCnt="8"/>
      <dgm:spPr/>
    </dgm:pt>
    <dgm:pt modelId="{5DAAEEC0-F382-7C45-B544-64CEA9B875BB}" type="pres">
      <dgm:prSet presAssocID="{E0BD513E-7577-4A4B-86A9-8101E7ED2F0C}" presName="text3" presStyleLbl="fgAcc3" presStyleIdx="5" presStyleCnt="8">
        <dgm:presLayoutVars>
          <dgm:chPref val="3"/>
        </dgm:presLayoutVars>
      </dgm:prSet>
      <dgm:spPr/>
    </dgm:pt>
    <dgm:pt modelId="{97177B60-76E9-8849-B39C-69CA59AC8DA4}" type="pres">
      <dgm:prSet presAssocID="{E0BD513E-7577-4A4B-86A9-8101E7ED2F0C}" presName="hierChild4" presStyleCnt="0"/>
      <dgm:spPr/>
    </dgm:pt>
    <dgm:pt modelId="{3F38F088-1C52-E840-8C32-F3A42A96F0A4}" type="pres">
      <dgm:prSet presAssocID="{56B913AC-FD91-9241-89AC-84E475DD1B78}" presName="Name10" presStyleLbl="parChTrans1D2" presStyleIdx="4" presStyleCnt="5"/>
      <dgm:spPr/>
    </dgm:pt>
    <dgm:pt modelId="{B52A7A6F-A6B8-F14E-BD41-3C7F898AFB5D}" type="pres">
      <dgm:prSet presAssocID="{EA0D7790-B5F0-CD43-A9AB-BD731CE61523}" presName="hierRoot2" presStyleCnt="0"/>
      <dgm:spPr/>
    </dgm:pt>
    <dgm:pt modelId="{1FDEA565-0593-E645-894E-72E0CB6910F4}" type="pres">
      <dgm:prSet presAssocID="{EA0D7790-B5F0-CD43-A9AB-BD731CE61523}" presName="composite2" presStyleCnt="0"/>
      <dgm:spPr/>
    </dgm:pt>
    <dgm:pt modelId="{18B14689-C3FF-DA4B-BAB4-6183AF4AC0CA}" type="pres">
      <dgm:prSet presAssocID="{EA0D7790-B5F0-CD43-A9AB-BD731CE61523}" presName="background2" presStyleLbl="node2" presStyleIdx="4" presStyleCnt="5"/>
      <dgm:spPr/>
    </dgm:pt>
    <dgm:pt modelId="{24EB9A6A-B561-6647-8B77-1B427A5069C6}" type="pres">
      <dgm:prSet presAssocID="{EA0D7790-B5F0-CD43-A9AB-BD731CE61523}" presName="text2" presStyleLbl="fgAcc2" presStyleIdx="4" presStyleCnt="5">
        <dgm:presLayoutVars>
          <dgm:chPref val="3"/>
        </dgm:presLayoutVars>
      </dgm:prSet>
      <dgm:spPr/>
    </dgm:pt>
    <dgm:pt modelId="{D1F18827-56E5-F047-83E4-EEBEB3B2E294}" type="pres">
      <dgm:prSet presAssocID="{EA0D7790-B5F0-CD43-A9AB-BD731CE61523}" presName="hierChild3" presStyleCnt="0"/>
      <dgm:spPr/>
    </dgm:pt>
    <dgm:pt modelId="{54A8CF5C-3B14-124D-A2EB-61F44131BD91}" type="pres">
      <dgm:prSet presAssocID="{78DD64FF-9BCC-DC4D-9CCF-DEB5ADE1E190}" presName="Name17" presStyleLbl="parChTrans1D3" presStyleIdx="6" presStyleCnt="8"/>
      <dgm:spPr/>
    </dgm:pt>
    <dgm:pt modelId="{B3F57492-A116-FD44-BB46-E7502BAD4BA6}" type="pres">
      <dgm:prSet presAssocID="{0AC96109-89C5-3A43-A956-9315B0F7A93A}" presName="hierRoot3" presStyleCnt="0"/>
      <dgm:spPr/>
    </dgm:pt>
    <dgm:pt modelId="{4705470C-DB71-C24C-AD20-FEF929C3E7C0}" type="pres">
      <dgm:prSet presAssocID="{0AC96109-89C5-3A43-A956-9315B0F7A93A}" presName="composite3" presStyleCnt="0"/>
      <dgm:spPr/>
    </dgm:pt>
    <dgm:pt modelId="{9E705883-6D5E-E749-913B-4694C2136194}" type="pres">
      <dgm:prSet presAssocID="{0AC96109-89C5-3A43-A956-9315B0F7A93A}" presName="background3" presStyleLbl="node3" presStyleIdx="6" presStyleCnt="8"/>
      <dgm:spPr/>
    </dgm:pt>
    <dgm:pt modelId="{954CE831-9735-C742-94CF-7144536ED48D}" type="pres">
      <dgm:prSet presAssocID="{0AC96109-89C5-3A43-A956-9315B0F7A93A}" presName="text3" presStyleLbl="fgAcc3" presStyleIdx="6" presStyleCnt="8">
        <dgm:presLayoutVars>
          <dgm:chPref val="3"/>
        </dgm:presLayoutVars>
      </dgm:prSet>
      <dgm:spPr/>
    </dgm:pt>
    <dgm:pt modelId="{4DE3B4A2-B66C-B244-882D-060049F1E72F}" type="pres">
      <dgm:prSet presAssocID="{0AC96109-89C5-3A43-A956-9315B0F7A93A}" presName="hierChild4" presStyleCnt="0"/>
      <dgm:spPr/>
    </dgm:pt>
    <dgm:pt modelId="{C4E9D75B-3B8B-7843-9E8E-C9F43235C711}" type="pres">
      <dgm:prSet presAssocID="{48D4ABA7-BC20-B546-AF48-0201EF1AA982}" presName="Name17" presStyleLbl="parChTrans1D3" presStyleIdx="7" presStyleCnt="8"/>
      <dgm:spPr/>
    </dgm:pt>
    <dgm:pt modelId="{32D178A1-DA11-AE4C-B1D2-4BC86E552FC1}" type="pres">
      <dgm:prSet presAssocID="{0BA2123C-C9E2-B44D-99AF-C7AD55390315}" presName="hierRoot3" presStyleCnt="0"/>
      <dgm:spPr/>
    </dgm:pt>
    <dgm:pt modelId="{8E3851FC-0082-7444-8E4A-E5894A8EC78B}" type="pres">
      <dgm:prSet presAssocID="{0BA2123C-C9E2-B44D-99AF-C7AD55390315}" presName="composite3" presStyleCnt="0"/>
      <dgm:spPr/>
    </dgm:pt>
    <dgm:pt modelId="{01A22854-6086-C048-82D4-289DD573B55F}" type="pres">
      <dgm:prSet presAssocID="{0BA2123C-C9E2-B44D-99AF-C7AD55390315}" presName="background3" presStyleLbl="node3" presStyleIdx="7" presStyleCnt="8"/>
      <dgm:spPr/>
    </dgm:pt>
    <dgm:pt modelId="{9BADA77F-4FDE-AD46-919C-13089E1C9266}" type="pres">
      <dgm:prSet presAssocID="{0BA2123C-C9E2-B44D-99AF-C7AD55390315}" presName="text3" presStyleLbl="fgAcc3" presStyleIdx="7" presStyleCnt="8">
        <dgm:presLayoutVars>
          <dgm:chPref val="3"/>
        </dgm:presLayoutVars>
      </dgm:prSet>
      <dgm:spPr/>
    </dgm:pt>
    <dgm:pt modelId="{587678F0-956D-3149-B2B2-0400B7A4A308}" type="pres">
      <dgm:prSet presAssocID="{0BA2123C-C9E2-B44D-99AF-C7AD55390315}" presName="hierChild4" presStyleCnt="0"/>
      <dgm:spPr/>
    </dgm:pt>
  </dgm:ptLst>
  <dgm:cxnLst>
    <dgm:cxn modelId="{28C03D05-C4EA-384D-B9CF-33956BF8937D}" srcId="{EA0D7790-B5F0-CD43-A9AB-BD731CE61523}" destId="{0AC96109-89C5-3A43-A956-9315B0F7A93A}" srcOrd="0" destOrd="0" parTransId="{78DD64FF-9BCC-DC4D-9CCF-DEB5ADE1E190}" sibTransId="{F3E0474B-A5DF-6D4F-A2BD-6931D93B8D25}"/>
    <dgm:cxn modelId="{7056C609-0A20-744A-8173-7B3237A8B43D}" srcId="{F12D4F3E-55B0-2C42-BA0D-4AD67C5FF13B}" destId="{4A51E5D7-8336-EA4F-863C-628C82A7E8E5}" srcOrd="0" destOrd="0" parTransId="{4EFAB82D-6448-AF4C-8F1D-FEBFEB73FAFB}" sibTransId="{10EE6E74-A19B-2C45-A439-EAF8C37EEAEE}"/>
    <dgm:cxn modelId="{2EB83013-EAFF-6E45-86F2-F9675F83024C}" srcId="{581F8879-D19D-CA42-B532-07E4FF8EAD3A}" destId="{F12D4F3E-55B0-2C42-BA0D-4AD67C5FF13B}" srcOrd="0" destOrd="0" parTransId="{4DEA2892-85E8-6143-85FE-898A2B895133}" sibTransId="{69D0CD8A-EE14-BB4E-89EC-D90A3E303C39}"/>
    <dgm:cxn modelId="{FABE7E13-65E7-A04A-8285-00957812DFC6}" type="presOf" srcId="{F12D4F3E-55B0-2C42-BA0D-4AD67C5FF13B}" destId="{F60D0E9B-580D-814F-99D1-A64A93630D87}" srcOrd="0" destOrd="0" presId="urn:microsoft.com/office/officeart/2005/8/layout/hierarchy1"/>
    <dgm:cxn modelId="{D6BC2D15-D7E8-274B-9894-0BA7120BF153}" srcId="{F12D4F3E-55B0-2C42-BA0D-4AD67C5FF13B}" destId="{EA0D7790-B5F0-CD43-A9AB-BD731CE61523}" srcOrd="4" destOrd="0" parTransId="{56B913AC-FD91-9241-89AC-84E475DD1B78}" sibTransId="{692EB50B-A664-4B4D-9E58-38A349D91D02}"/>
    <dgm:cxn modelId="{165F8E15-A868-0644-8BDE-226F1F6728E5}" type="presOf" srcId="{3ED1CF00-440E-B944-A799-30629BD1FA44}" destId="{69713721-6F77-8D48-B544-A1E39F03D870}" srcOrd="0" destOrd="0" presId="urn:microsoft.com/office/officeart/2005/8/layout/hierarchy1"/>
    <dgm:cxn modelId="{E0343F23-9790-934A-BB35-B40376A00A22}" type="presOf" srcId="{7719F813-6B34-8C41-A3D6-E521751E9877}" destId="{6A3FC3B5-D2BF-0C4A-BC12-5F4746DC03DA}" srcOrd="0" destOrd="0" presId="urn:microsoft.com/office/officeart/2005/8/layout/hierarchy1"/>
    <dgm:cxn modelId="{CB29A12C-D779-A74F-A4AE-1DC2CB32B7E7}" srcId="{C0BFA09C-133D-DA43-938B-5A4BF0DE1E5D}" destId="{FC5115DE-B212-7C43-BB48-DE3E69C8E89D}" srcOrd="0" destOrd="0" parTransId="{F8F47EA9-DE46-A846-9414-777C1142585E}" sibTransId="{C956D2A3-2215-BE4F-BF91-77123F481A02}"/>
    <dgm:cxn modelId="{91844F2D-757B-AC42-9E49-84E7CE2E1C2A}" type="presOf" srcId="{56B913AC-FD91-9241-89AC-84E475DD1B78}" destId="{3F38F088-1C52-E840-8C32-F3A42A96F0A4}" srcOrd="0" destOrd="0" presId="urn:microsoft.com/office/officeart/2005/8/layout/hierarchy1"/>
    <dgm:cxn modelId="{3D025545-23E2-B64B-A98F-83325C1C013D}" srcId="{4A51E5D7-8336-EA4F-863C-628C82A7E8E5}" destId="{33729658-BD2C-A941-9A30-DDCDB3028EF3}" srcOrd="1" destOrd="0" parTransId="{A163DF55-1D7F-8440-A9E9-545558CF0E57}" sibTransId="{E2208E80-1B9A-B241-81BE-4CCB85F8602D}"/>
    <dgm:cxn modelId="{C32F8946-92D3-6A40-ACA2-020D44D01F73}" type="presOf" srcId="{581F8879-D19D-CA42-B532-07E4FF8EAD3A}" destId="{6E878BE5-E9FC-B347-9AFE-6F017A4A73EC}" srcOrd="0" destOrd="0" presId="urn:microsoft.com/office/officeart/2005/8/layout/hierarchy1"/>
    <dgm:cxn modelId="{BC52114C-9CAB-5640-9F52-D3779DBFDF0A}" type="presOf" srcId="{A163DF55-1D7F-8440-A9E9-545558CF0E57}" destId="{A913DA43-3117-AF42-B267-A00591F7958D}" srcOrd="0" destOrd="0" presId="urn:microsoft.com/office/officeart/2005/8/layout/hierarchy1"/>
    <dgm:cxn modelId="{A6BB9A4E-FBF2-424D-907D-55B76E049AAA}" type="presOf" srcId="{EA0D7790-B5F0-CD43-A9AB-BD731CE61523}" destId="{24EB9A6A-B561-6647-8B77-1B427A5069C6}" srcOrd="0" destOrd="0" presId="urn:microsoft.com/office/officeart/2005/8/layout/hierarchy1"/>
    <dgm:cxn modelId="{9E058550-B486-9648-AE15-AC93FE1E9B1C}" type="presOf" srcId="{C0BFA09C-133D-DA43-938B-5A4BF0DE1E5D}" destId="{8E80AE5C-94EF-A546-A4D3-01D4DE3425E7}" srcOrd="0" destOrd="0" presId="urn:microsoft.com/office/officeart/2005/8/layout/hierarchy1"/>
    <dgm:cxn modelId="{7F6A5C56-FF2C-D148-9F2A-0D35572B34FA}" srcId="{C0BFA09C-133D-DA43-938B-5A4BF0DE1E5D}" destId="{E0BD513E-7577-4A4B-86A9-8101E7ED2F0C}" srcOrd="1" destOrd="0" parTransId="{CC2B8485-7866-6543-BA6E-73EB93C09DFF}" sibTransId="{EEE57AE3-4AC2-C741-BEAD-578258170193}"/>
    <dgm:cxn modelId="{B3BCC556-6CB2-5945-94FB-700D25EC5576}" srcId="{F12D4F3E-55B0-2C42-BA0D-4AD67C5FF13B}" destId="{872D3F34-E5F2-A341-89B8-86B9BB6119C6}" srcOrd="1" destOrd="0" parTransId="{3ED1CF00-440E-B944-A799-30629BD1FA44}" sibTransId="{D60E5850-310A-0B4A-916C-2AEE60F29B56}"/>
    <dgm:cxn modelId="{5A35AA5B-E399-5A45-B504-D365D0CF4E01}" srcId="{872D3F34-E5F2-A341-89B8-86B9BB6119C6}" destId="{C5BE9298-0E9D-3944-8A96-AAC6730C5A14}" srcOrd="1" destOrd="0" parTransId="{9C907B4E-44A8-E04B-B442-90BB544A1478}" sibTransId="{C7761701-014D-6D4A-A536-950C332A6227}"/>
    <dgm:cxn modelId="{16418C61-149C-1D47-B72E-17473B91C424}" type="presOf" srcId="{F8F47EA9-DE46-A846-9414-777C1142585E}" destId="{24A3A2E1-3E9E-DE4B-ACAB-B2703A216E77}" srcOrd="0" destOrd="0" presId="urn:microsoft.com/office/officeart/2005/8/layout/hierarchy1"/>
    <dgm:cxn modelId="{91A33F63-84F7-8449-A22E-D6DF0C5F4038}" type="presOf" srcId="{C5BE9298-0E9D-3944-8A96-AAC6730C5A14}" destId="{1D9E47A1-E194-0342-9A83-29D291A12494}" srcOrd="0" destOrd="0" presId="urn:microsoft.com/office/officeart/2005/8/layout/hierarchy1"/>
    <dgm:cxn modelId="{7B51A165-FAA1-AD48-9A33-118331A8E343}" srcId="{F12D4F3E-55B0-2C42-BA0D-4AD67C5FF13B}" destId="{C0BFA09C-133D-DA43-938B-5A4BF0DE1E5D}" srcOrd="3" destOrd="0" parTransId="{3C270D02-9A1D-AB49-B914-E3FAD4E8FA74}" sibTransId="{1B0BEABE-5DDA-1E46-9AC6-8CE87A4409AD}"/>
    <dgm:cxn modelId="{9A14C377-2EB4-5A4B-AB55-2D84BA83840F}" type="presOf" srcId="{A2DE4705-F286-D04C-A2CE-F4968EE2AB92}" destId="{30B9A5D0-C4EB-8846-B93F-B70F3659F54D}" srcOrd="0" destOrd="0" presId="urn:microsoft.com/office/officeart/2005/8/layout/hierarchy1"/>
    <dgm:cxn modelId="{3112EB86-C946-8448-8665-976E7970ECCC}" type="presOf" srcId="{4EFAB82D-6448-AF4C-8F1D-FEBFEB73FAFB}" destId="{513E7671-3484-F04E-A4B6-D60D23EFCD6F}" srcOrd="0" destOrd="0" presId="urn:microsoft.com/office/officeart/2005/8/layout/hierarchy1"/>
    <dgm:cxn modelId="{AD841C8E-4F88-4240-9CBE-1B2F8C9302C7}" type="presOf" srcId="{3149AB84-EE74-464B-AE19-F1A355CE56AA}" destId="{E77D1078-EB10-B744-8C65-751C8B162164}" srcOrd="0" destOrd="0" presId="urn:microsoft.com/office/officeart/2005/8/layout/hierarchy1"/>
    <dgm:cxn modelId="{95B9A793-FEB2-8B46-AEE2-5693865AB668}" srcId="{F12D4F3E-55B0-2C42-BA0D-4AD67C5FF13B}" destId="{3149AB84-EE74-464B-AE19-F1A355CE56AA}" srcOrd="2" destOrd="0" parTransId="{96ABD2C4-AE00-FB4A-BE5D-E50DF2DD18BF}" sibTransId="{70EDAD1F-A264-6F45-9D9A-9FBE6403A76F}"/>
    <dgm:cxn modelId="{4F3BA196-13B6-2149-BD0F-1AB8BC699788}" type="presOf" srcId="{0AC96109-89C5-3A43-A956-9315B0F7A93A}" destId="{954CE831-9735-C742-94CF-7144536ED48D}" srcOrd="0" destOrd="0" presId="urn:microsoft.com/office/officeart/2005/8/layout/hierarchy1"/>
    <dgm:cxn modelId="{D44C859B-151C-6640-93B0-27F1C77B68DA}" type="presOf" srcId="{8A7B1B50-588C-FB49-8619-C809495452A6}" destId="{E35554FA-E561-5B40-9206-6B95C11332D4}" srcOrd="0" destOrd="0" presId="urn:microsoft.com/office/officeart/2005/8/layout/hierarchy1"/>
    <dgm:cxn modelId="{2D90419D-CA06-3C4B-A4D6-39EDEF2A1477}" type="presOf" srcId="{3C270D02-9A1D-AB49-B914-E3FAD4E8FA74}" destId="{41C43278-31AB-D640-B975-31394BBCC330}" srcOrd="0" destOrd="0" presId="urn:microsoft.com/office/officeart/2005/8/layout/hierarchy1"/>
    <dgm:cxn modelId="{47ABC5A4-0A2E-0044-A22B-DF4B44C7AA7D}" type="presOf" srcId="{CC2B8485-7866-6543-BA6E-73EB93C09DFF}" destId="{92FAF9C4-E0DF-8148-BCD6-33152AB81625}" srcOrd="0" destOrd="0" presId="urn:microsoft.com/office/officeart/2005/8/layout/hierarchy1"/>
    <dgm:cxn modelId="{75669EB8-4767-F64F-94F6-4CE0250BC97A}" type="presOf" srcId="{872D3F34-E5F2-A341-89B8-86B9BB6119C6}" destId="{CEB813D5-FDB7-484E-8F0C-25E7093AD439}" srcOrd="0" destOrd="0" presId="urn:microsoft.com/office/officeart/2005/8/layout/hierarchy1"/>
    <dgm:cxn modelId="{B9CA14BA-10DC-B845-BDE2-685C8C2EC1AC}" type="presOf" srcId="{FC5115DE-B212-7C43-BB48-DE3E69C8E89D}" destId="{B0206272-5711-CA45-A36F-ECA952708EBD}" srcOrd="0" destOrd="0" presId="urn:microsoft.com/office/officeart/2005/8/layout/hierarchy1"/>
    <dgm:cxn modelId="{CB0511C3-C1C3-7341-ADC4-82C30270F1E3}" type="presOf" srcId="{48D4ABA7-BC20-B546-AF48-0201EF1AA982}" destId="{C4E9D75B-3B8B-7843-9E8E-C9F43235C711}" srcOrd="0" destOrd="0" presId="urn:microsoft.com/office/officeart/2005/8/layout/hierarchy1"/>
    <dgm:cxn modelId="{D211A3CD-59C8-7845-8361-ADBA3D1F834C}" srcId="{EA0D7790-B5F0-CD43-A9AB-BD731CE61523}" destId="{0BA2123C-C9E2-B44D-99AF-C7AD55390315}" srcOrd="1" destOrd="0" parTransId="{48D4ABA7-BC20-B546-AF48-0201EF1AA982}" sibTransId="{698B92FB-2C59-1D4A-AE80-55BAAD708990}"/>
    <dgm:cxn modelId="{375D28CE-B884-F044-B164-72C9C083FC05}" srcId="{872D3F34-E5F2-A341-89B8-86B9BB6119C6}" destId="{7719F813-6B34-8C41-A3D6-E521751E9877}" srcOrd="0" destOrd="0" parTransId="{A2DE4705-F286-D04C-A2CE-F4968EE2AB92}" sibTransId="{202E8780-2A19-A945-9925-18FFE7E88638}"/>
    <dgm:cxn modelId="{804442CF-CA22-8449-97D8-CFFEFD1BC550}" type="presOf" srcId="{33729658-BD2C-A941-9A30-DDCDB3028EF3}" destId="{6728BF51-BA4D-B24A-8405-A1CD12EC45C3}" srcOrd="0" destOrd="0" presId="urn:microsoft.com/office/officeart/2005/8/layout/hierarchy1"/>
    <dgm:cxn modelId="{2FC6BCD0-BA5D-A244-985C-D50CF5C37BD7}" type="presOf" srcId="{E0BD513E-7577-4A4B-86A9-8101E7ED2F0C}" destId="{5DAAEEC0-F382-7C45-B544-64CEA9B875BB}" srcOrd="0" destOrd="0" presId="urn:microsoft.com/office/officeart/2005/8/layout/hierarchy1"/>
    <dgm:cxn modelId="{EB7131E7-2809-B945-9A0C-DCF93C9B6FD7}" type="presOf" srcId="{78DD64FF-9BCC-DC4D-9CCF-DEB5ADE1E190}" destId="{54A8CF5C-3B14-124D-A2EB-61F44131BD91}" srcOrd="0" destOrd="0" presId="urn:microsoft.com/office/officeart/2005/8/layout/hierarchy1"/>
    <dgm:cxn modelId="{AF00BEE7-EA0F-864A-9D9B-F90F49430A77}" type="presOf" srcId="{4A51E5D7-8336-EA4F-863C-628C82A7E8E5}" destId="{651787F2-938D-3746-AD03-C0AACA98FC92}" srcOrd="0" destOrd="0" presId="urn:microsoft.com/office/officeart/2005/8/layout/hierarchy1"/>
    <dgm:cxn modelId="{A9BD84E8-7BA5-604A-BC5E-9EAC0B4ECDD0}" srcId="{4A51E5D7-8336-EA4F-863C-628C82A7E8E5}" destId="{3A6F74C3-140B-B84C-A384-E45734965FC8}" srcOrd="0" destOrd="0" parTransId="{8A7B1B50-588C-FB49-8619-C809495452A6}" sibTransId="{3390B65A-0F75-F64D-932B-7F20D29C2A77}"/>
    <dgm:cxn modelId="{7C4B87EF-8976-3C48-9416-9C3FAF075909}" type="presOf" srcId="{3A6F74C3-140B-B84C-A384-E45734965FC8}" destId="{E3C8BE76-FE0B-C243-BF6F-EDDE92DEA203}" srcOrd="0" destOrd="0" presId="urn:microsoft.com/office/officeart/2005/8/layout/hierarchy1"/>
    <dgm:cxn modelId="{6D0B05F0-D787-B64F-AF20-D0ECC6F5279A}" type="presOf" srcId="{96ABD2C4-AE00-FB4A-BE5D-E50DF2DD18BF}" destId="{6223F559-D007-084C-AC0E-1807A638E349}" srcOrd="0" destOrd="0" presId="urn:microsoft.com/office/officeart/2005/8/layout/hierarchy1"/>
    <dgm:cxn modelId="{5BE6B8F9-243B-1743-8F62-D2CC74C0D1F1}" type="presOf" srcId="{9C907B4E-44A8-E04B-B442-90BB544A1478}" destId="{4F9F1CA4-34D7-C342-B1C3-590C31C75F00}" srcOrd="0" destOrd="0" presId="urn:microsoft.com/office/officeart/2005/8/layout/hierarchy1"/>
    <dgm:cxn modelId="{75EF1FFD-8FFA-BE43-8657-9B58E85E2880}" type="presOf" srcId="{0BA2123C-C9E2-B44D-99AF-C7AD55390315}" destId="{9BADA77F-4FDE-AD46-919C-13089E1C9266}" srcOrd="0" destOrd="0" presId="urn:microsoft.com/office/officeart/2005/8/layout/hierarchy1"/>
    <dgm:cxn modelId="{F834FE19-2170-0D42-8D56-5231963BFB48}" type="presParOf" srcId="{6E878BE5-E9FC-B347-9AFE-6F017A4A73EC}" destId="{AD7ACB53-5C1C-7443-A47C-CD60DAD64408}" srcOrd="0" destOrd="0" presId="urn:microsoft.com/office/officeart/2005/8/layout/hierarchy1"/>
    <dgm:cxn modelId="{CCF9365A-572B-3546-80C8-F0012EE0DB05}" type="presParOf" srcId="{AD7ACB53-5C1C-7443-A47C-CD60DAD64408}" destId="{9B1C312F-40B9-7E4A-8495-EBC2DC1017F9}" srcOrd="0" destOrd="0" presId="urn:microsoft.com/office/officeart/2005/8/layout/hierarchy1"/>
    <dgm:cxn modelId="{784DB326-C623-AE40-AA08-ECEB5DB33AF7}" type="presParOf" srcId="{9B1C312F-40B9-7E4A-8495-EBC2DC1017F9}" destId="{3B2F25FF-3B33-3046-A3F1-7314818A1815}" srcOrd="0" destOrd="0" presId="urn:microsoft.com/office/officeart/2005/8/layout/hierarchy1"/>
    <dgm:cxn modelId="{21C29816-86B9-BC4E-82DA-ACF0CA70F392}" type="presParOf" srcId="{9B1C312F-40B9-7E4A-8495-EBC2DC1017F9}" destId="{F60D0E9B-580D-814F-99D1-A64A93630D87}" srcOrd="1" destOrd="0" presId="urn:microsoft.com/office/officeart/2005/8/layout/hierarchy1"/>
    <dgm:cxn modelId="{C59EF565-E5FA-494F-AD6D-CD576C82BFBE}" type="presParOf" srcId="{AD7ACB53-5C1C-7443-A47C-CD60DAD64408}" destId="{21B110ED-F3BE-8749-8FFC-5D55C43AB85A}" srcOrd="1" destOrd="0" presId="urn:microsoft.com/office/officeart/2005/8/layout/hierarchy1"/>
    <dgm:cxn modelId="{F82DEC32-9576-4F47-B44D-848F5190719E}" type="presParOf" srcId="{21B110ED-F3BE-8749-8FFC-5D55C43AB85A}" destId="{513E7671-3484-F04E-A4B6-D60D23EFCD6F}" srcOrd="0" destOrd="0" presId="urn:microsoft.com/office/officeart/2005/8/layout/hierarchy1"/>
    <dgm:cxn modelId="{507787A3-B201-AF40-B207-E6FA3C6FA1E8}" type="presParOf" srcId="{21B110ED-F3BE-8749-8FFC-5D55C43AB85A}" destId="{CD45312C-FCF3-D941-80D4-32C6FB72FBFE}" srcOrd="1" destOrd="0" presId="urn:microsoft.com/office/officeart/2005/8/layout/hierarchy1"/>
    <dgm:cxn modelId="{6A17337D-3276-1E49-9FBC-9159BE86CABE}" type="presParOf" srcId="{CD45312C-FCF3-D941-80D4-32C6FB72FBFE}" destId="{5D09E3FF-A218-A044-93AB-9BD986B8BC5B}" srcOrd="0" destOrd="0" presId="urn:microsoft.com/office/officeart/2005/8/layout/hierarchy1"/>
    <dgm:cxn modelId="{51062F04-DEC8-3744-BE5F-0CDC8733CDAA}" type="presParOf" srcId="{5D09E3FF-A218-A044-93AB-9BD986B8BC5B}" destId="{78ABCF0D-3B4F-1648-A0D2-C487856C008A}" srcOrd="0" destOrd="0" presId="urn:microsoft.com/office/officeart/2005/8/layout/hierarchy1"/>
    <dgm:cxn modelId="{A630F329-5A76-B042-A076-01577F00335E}" type="presParOf" srcId="{5D09E3FF-A218-A044-93AB-9BD986B8BC5B}" destId="{651787F2-938D-3746-AD03-C0AACA98FC92}" srcOrd="1" destOrd="0" presId="urn:microsoft.com/office/officeart/2005/8/layout/hierarchy1"/>
    <dgm:cxn modelId="{E3EF95BA-43F9-1144-AAFE-CC73BA3ED0F3}" type="presParOf" srcId="{CD45312C-FCF3-D941-80D4-32C6FB72FBFE}" destId="{962B7D1C-DE51-BE46-A8FE-8F424835C2E6}" srcOrd="1" destOrd="0" presId="urn:microsoft.com/office/officeart/2005/8/layout/hierarchy1"/>
    <dgm:cxn modelId="{87E7BDAA-D9A0-5143-9B5E-45DF1A98D8A7}" type="presParOf" srcId="{962B7D1C-DE51-BE46-A8FE-8F424835C2E6}" destId="{E35554FA-E561-5B40-9206-6B95C11332D4}" srcOrd="0" destOrd="0" presId="urn:microsoft.com/office/officeart/2005/8/layout/hierarchy1"/>
    <dgm:cxn modelId="{91295AEA-0BAF-B94F-82C7-9002FAE3D95A}" type="presParOf" srcId="{962B7D1C-DE51-BE46-A8FE-8F424835C2E6}" destId="{F3B9AFA3-7D20-364B-AC48-6DF4C4BF2B1A}" srcOrd="1" destOrd="0" presId="urn:microsoft.com/office/officeart/2005/8/layout/hierarchy1"/>
    <dgm:cxn modelId="{6DA8EBF4-7B62-7745-A6ED-3FEE739567FC}" type="presParOf" srcId="{F3B9AFA3-7D20-364B-AC48-6DF4C4BF2B1A}" destId="{71B5A46E-5DDE-734F-B7CE-341658F7529A}" srcOrd="0" destOrd="0" presId="urn:microsoft.com/office/officeart/2005/8/layout/hierarchy1"/>
    <dgm:cxn modelId="{11A0A8F0-3A9B-6F4D-8AE3-3D907E394C46}" type="presParOf" srcId="{71B5A46E-5DDE-734F-B7CE-341658F7529A}" destId="{A5C7E979-39FB-4C4D-BAE6-02A277153525}" srcOrd="0" destOrd="0" presId="urn:microsoft.com/office/officeart/2005/8/layout/hierarchy1"/>
    <dgm:cxn modelId="{0A17FEAF-DD44-BE4A-83EB-4F980CC38627}" type="presParOf" srcId="{71B5A46E-5DDE-734F-B7CE-341658F7529A}" destId="{E3C8BE76-FE0B-C243-BF6F-EDDE92DEA203}" srcOrd="1" destOrd="0" presId="urn:microsoft.com/office/officeart/2005/8/layout/hierarchy1"/>
    <dgm:cxn modelId="{D73F5B1D-CA7B-0846-B9D9-47044B5E91ED}" type="presParOf" srcId="{F3B9AFA3-7D20-364B-AC48-6DF4C4BF2B1A}" destId="{518A8C65-C8BB-F047-9516-A2ACD6B9788C}" srcOrd="1" destOrd="0" presId="urn:microsoft.com/office/officeart/2005/8/layout/hierarchy1"/>
    <dgm:cxn modelId="{BB188D7B-F6C9-FF4C-9687-B4B009DC1AA0}" type="presParOf" srcId="{962B7D1C-DE51-BE46-A8FE-8F424835C2E6}" destId="{A913DA43-3117-AF42-B267-A00591F7958D}" srcOrd="2" destOrd="0" presId="urn:microsoft.com/office/officeart/2005/8/layout/hierarchy1"/>
    <dgm:cxn modelId="{071DF332-DB7C-6C43-8F7A-3715BF365D49}" type="presParOf" srcId="{962B7D1C-DE51-BE46-A8FE-8F424835C2E6}" destId="{49466FA5-CEB4-AC45-BE2E-5B99DFC48C36}" srcOrd="3" destOrd="0" presId="urn:microsoft.com/office/officeart/2005/8/layout/hierarchy1"/>
    <dgm:cxn modelId="{1BD17B1A-FCE0-7749-BE06-A9813B2A5179}" type="presParOf" srcId="{49466FA5-CEB4-AC45-BE2E-5B99DFC48C36}" destId="{F617B7B9-5DC2-2141-8790-9ECE55DF10E4}" srcOrd="0" destOrd="0" presId="urn:microsoft.com/office/officeart/2005/8/layout/hierarchy1"/>
    <dgm:cxn modelId="{85548856-7996-F74F-BF0E-167B1621B1D9}" type="presParOf" srcId="{F617B7B9-5DC2-2141-8790-9ECE55DF10E4}" destId="{F8F11A9B-AABC-F842-9F98-F2744C93D68D}" srcOrd="0" destOrd="0" presId="urn:microsoft.com/office/officeart/2005/8/layout/hierarchy1"/>
    <dgm:cxn modelId="{32F44832-4F7F-B847-81C5-536574753796}" type="presParOf" srcId="{F617B7B9-5DC2-2141-8790-9ECE55DF10E4}" destId="{6728BF51-BA4D-B24A-8405-A1CD12EC45C3}" srcOrd="1" destOrd="0" presId="urn:microsoft.com/office/officeart/2005/8/layout/hierarchy1"/>
    <dgm:cxn modelId="{4EE357A8-860C-A145-9690-EC4A15017EDC}" type="presParOf" srcId="{49466FA5-CEB4-AC45-BE2E-5B99DFC48C36}" destId="{AA1F61EB-84E4-C949-945C-CC9CB5589357}" srcOrd="1" destOrd="0" presId="urn:microsoft.com/office/officeart/2005/8/layout/hierarchy1"/>
    <dgm:cxn modelId="{829717E5-3462-F649-9C5C-CA8661C6D30F}" type="presParOf" srcId="{21B110ED-F3BE-8749-8FFC-5D55C43AB85A}" destId="{69713721-6F77-8D48-B544-A1E39F03D870}" srcOrd="2" destOrd="0" presId="urn:microsoft.com/office/officeart/2005/8/layout/hierarchy1"/>
    <dgm:cxn modelId="{854206E8-21DA-9F48-98C8-E6AEF41F2425}" type="presParOf" srcId="{21B110ED-F3BE-8749-8FFC-5D55C43AB85A}" destId="{6DDA9457-B83E-BC4E-A0DB-9B3B3C409266}" srcOrd="3" destOrd="0" presId="urn:microsoft.com/office/officeart/2005/8/layout/hierarchy1"/>
    <dgm:cxn modelId="{5663D859-9D39-F349-BA01-7BBEBCA498D9}" type="presParOf" srcId="{6DDA9457-B83E-BC4E-A0DB-9B3B3C409266}" destId="{91CA132B-BD54-3942-B25D-C9C490BD79B9}" srcOrd="0" destOrd="0" presId="urn:microsoft.com/office/officeart/2005/8/layout/hierarchy1"/>
    <dgm:cxn modelId="{45B525C0-2092-4B4F-996A-6E4B465AB9AC}" type="presParOf" srcId="{91CA132B-BD54-3942-B25D-C9C490BD79B9}" destId="{2E97DF25-F5A7-D742-8A11-34E8FAB5D058}" srcOrd="0" destOrd="0" presId="urn:microsoft.com/office/officeart/2005/8/layout/hierarchy1"/>
    <dgm:cxn modelId="{C193D2D9-232F-CE45-8525-4F99941D3A02}" type="presParOf" srcId="{91CA132B-BD54-3942-B25D-C9C490BD79B9}" destId="{CEB813D5-FDB7-484E-8F0C-25E7093AD439}" srcOrd="1" destOrd="0" presId="urn:microsoft.com/office/officeart/2005/8/layout/hierarchy1"/>
    <dgm:cxn modelId="{662E6FFC-92BC-F64C-B349-B83DDFC516F8}" type="presParOf" srcId="{6DDA9457-B83E-BC4E-A0DB-9B3B3C409266}" destId="{39FC8F92-9243-0E4F-A09E-FAD3B042C7D1}" srcOrd="1" destOrd="0" presId="urn:microsoft.com/office/officeart/2005/8/layout/hierarchy1"/>
    <dgm:cxn modelId="{5F91DA85-6950-754E-98FB-527AB9D0D9A6}" type="presParOf" srcId="{39FC8F92-9243-0E4F-A09E-FAD3B042C7D1}" destId="{30B9A5D0-C4EB-8846-B93F-B70F3659F54D}" srcOrd="0" destOrd="0" presId="urn:microsoft.com/office/officeart/2005/8/layout/hierarchy1"/>
    <dgm:cxn modelId="{FE4DAD94-B08B-184B-8B16-CADA6059C8ED}" type="presParOf" srcId="{39FC8F92-9243-0E4F-A09E-FAD3B042C7D1}" destId="{67EFC29C-D72A-5B40-B251-5BF023822232}" srcOrd="1" destOrd="0" presId="urn:microsoft.com/office/officeart/2005/8/layout/hierarchy1"/>
    <dgm:cxn modelId="{CA364B7D-D1C6-0F40-A5BE-49EAA1B24065}" type="presParOf" srcId="{67EFC29C-D72A-5B40-B251-5BF023822232}" destId="{3537A089-8A22-7A47-9685-8AF70B1FF700}" srcOrd="0" destOrd="0" presId="urn:microsoft.com/office/officeart/2005/8/layout/hierarchy1"/>
    <dgm:cxn modelId="{FC2A7EF4-2EBC-254F-8F6A-5A8CA0F63B18}" type="presParOf" srcId="{3537A089-8A22-7A47-9685-8AF70B1FF700}" destId="{4423A70D-337F-1943-94DF-F7BAF6280A21}" srcOrd="0" destOrd="0" presId="urn:microsoft.com/office/officeart/2005/8/layout/hierarchy1"/>
    <dgm:cxn modelId="{C88ED5D3-7F95-514C-91A9-19C74C8BD5BC}" type="presParOf" srcId="{3537A089-8A22-7A47-9685-8AF70B1FF700}" destId="{6A3FC3B5-D2BF-0C4A-BC12-5F4746DC03DA}" srcOrd="1" destOrd="0" presId="urn:microsoft.com/office/officeart/2005/8/layout/hierarchy1"/>
    <dgm:cxn modelId="{F5EAF378-F275-C24E-8F30-471559626741}" type="presParOf" srcId="{67EFC29C-D72A-5B40-B251-5BF023822232}" destId="{E6825921-B7A3-5049-8F90-2FF21FAD9A2B}" srcOrd="1" destOrd="0" presId="urn:microsoft.com/office/officeart/2005/8/layout/hierarchy1"/>
    <dgm:cxn modelId="{F2D5F083-A486-CF42-B33C-86B035C8B6B0}" type="presParOf" srcId="{39FC8F92-9243-0E4F-A09E-FAD3B042C7D1}" destId="{4F9F1CA4-34D7-C342-B1C3-590C31C75F00}" srcOrd="2" destOrd="0" presId="urn:microsoft.com/office/officeart/2005/8/layout/hierarchy1"/>
    <dgm:cxn modelId="{783A2D77-F25E-7E40-B90B-1AAD59D22D4F}" type="presParOf" srcId="{39FC8F92-9243-0E4F-A09E-FAD3B042C7D1}" destId="{DD003C29-3F63-584E-995F-4891CB4B6EBA}" srcOrd="3" destOrd="0" presId="urn:microsoft.com/office/officeart/2005/8/layout/hierarchy1"/>
    <dgm:cxn modelId="{D75D7E32-93BE-C441-9F94-0EA0425EBF79}" type="presParOf" srcId="{DD003C29-3F63-584E-995F-4891CB4B6EBA}" destId="{77AEC13A-65F3-F047-A1EC-47E3F7DB60C5}" srcOrd="0" destOrd="0" presId="urn:microsoft.com/office/officeart/2005/8/layout/hierarchy1"/>
    <dgm:cxn modelId="{884FF758-BFD0-224B-BD3D-8019C1A25639}" type="presParOf" srcId="{77AEC13A-65F3-F047-A1EC-47E3F7DB60C5}" destId="{E2A3DE33-B3FD-8A44-97A1-8E7CC062428D}" srcOrd="0" destOrd="0" presId="urn:microsoft.com/office/officeart/2005/8/layout/hierarchy1"/>
    <dgm:cxn modelId="{EB948852-BB3F-EC4B-93CB-13FFEB0D09D2}" type="presParOf" srcId="{77AEC13A-65F3-F047-A1EC-47E3F7DB60C5}" destId="{1D9E47A1-E194-0342-9A83-29D291A12494}" srcOrd="1" destOrd="0" presId="urn:microsoft.com/office/officeart/2005/8/layout/hierarchy1"/>
    <dgm:cxn modelId="{4CE62026-691F-4343-A04B-AF6622118165}" type="presParOf" srcId="{DD003C29-3F63-584E-995F-4891CB4B6EBA}" destId="{F189707E-A4F1-914F-BAEE-CD440C5D966A}" srcOrd="1" destOrd="0" presId="urn:microsoft.com/office/officeart/2005/8/layout/hierarchy1"/>
    <dgm:cxn modelId="{855B3F2F-6F9E-C047-BF8B-653ABF80053C}" type="presParOf" srcId="{21B110ED-F3BE-8749-8FFC-5D55C43AB85A}" destId="{6223F559-D007-084C-AC0E-1807A638E349}" srcOrd="4" destOrd="0" presId="urn:microsoft.com/office/officeart/2005/8/layout/hierarchy1"/>
    <dgm:cxn modelId="{6EB567A6-A733-3044-90A3-648177FBBFCB}" type="presParOf" srcId="{21B110ED-F3BE-8749-8FFC-5D55C43AB85A}" destId="{9FDC50B9-D00F-174B-8045-0FE17AF17AC0}" srcOrd="5" destOrd="0" presId="urn:microsoft.com/office/officeart/2005/8/layout/hierarchy1"/>
    <dgm:cxn modelId="{29C42AD3-B5B1-014A-A1E2-E86642AC0CA9}" type="presParOf" srcId="{9FDC50B9-D00F-174B-8045-0FE17AF17AC0}" destId="{1E60E4BC-3A8A-5F42-BD6C-50F0D025AA12}" srcOrd="0" destOrd="0" presId="urn:microsoft.com/office/officeart/2005/8/layout/hierarchy1"/>
    <dgm:cxn modelId="{0EFEEF7B-B14E-CB4C-B45D-5477838493E1}" type="presParOf" srcId="{1E60E4BC-3A8A-5F42-BD6C-50F0D025AA12}" destId="{7889A3D1-2B65-774A-9E8B-A2A5BC0398BB}" srcOrd="0" destOrd="0" presId="urn:microsoft.com/office/officeart/2005/8/layout/hierarchy1"/>
    <dgm:cxn modelId="{0C9347BD-2FAE-AD47-975F-7AA415BD09BB}" type="presParOf" srcId="{1E60E4BC-3A8A-5F42-BD6C-50F0D025AA12}" destId="{E77D1078-EB10-B744-8C65-751C8B162164}" srcOrd="1" destOrd="0" presId="urn:microsoft.com/office/officeart/2005/8/layout/hierarchy1"/>
    <dgm:cxn modelId="{1E854ADE-6E63-074F-B81B-0876E22C3EB7}" type="presParOf" srcId="{9FDC50B9-D00F-174B-8045-0FE17AF17AC0}" destId="{7C87B548-EAD3-3A4F-BF1C-ADFB1CA29D41}" srcOrd="1" destOrd="0" presId="urn:microsoft.com/office/officeart/2005/8/layout/hierarchy1"/>
    <dgm:cxn modelId="{744FF4BE-8CC7-9A42-8E7C-06CF093D272B}" type="presParOf" srcId="{21B110ED-F3BE-8749-8FFC-5D55C43AB85A}" destId="{41C43278-31AB-D640-B975-31394BBCC330}" srcOrd="6" destOrd="0" presId="urn:microsoft.com/office/officeart/2005/8/layout/hierarchy1"/>
    <dgm:cxn modelId="{818DFDD5-3FDD-F947-8B1E-F6B6C2327A59}" type="presParOf" srcId="{21B110ED-F3BE-8749-8FFC-5D55C43AB85A}" destId="{5482AC48-E143-4C49-B596-78916246208F}" srcOrd="7" destOrd="0" presId="urn:microsoft.com/office/officeart/2005/8/layout/hierarchy1"/>
    <dgm:cxn modelId="{7E6A6EEB-9B58-BC41-BC51-236CACA38D97}" type="presParOf" srcId="{5482AC48-E143-4C49-B596-78916246208F}" destId="{14B9DD3F-F679-B141-A505-426284BADDC2}" srcOrd="0" destOrd="0" presId="urn:microsoft.com/office/officeart/2005/8/layout/hierarchy1"/>
    <dgm:cxn modelId="{E7CCAB06-8044-D34E-AE60-7CDE44677862}" type="presParOf" srcId="{14B9DD3F-F679-B141-A505-426284BADDC2}" destId="{5823099D-3E8D-574E-BB2E-2D71E2B13DBF}" srcOrd="0" destOrd="0" presId="urn:microsoft.com/office/officeart/2005/8/layout/hierarchy1"/>
    <dgm:cxn modelId="{8968551A-EABC-3C43-B505-495B44525DAD}" type="presParOf" srcId="{14B9DD3F-F679-B141-A505-426284BADDC2}" destId="{8E80AE5C-94EF-A546-A4D3-01D4DE3425E7}" srcOrd="1" destOrd="0" presId="urn:microsoft.com/office/officeart/2005/8/layout/hierarchy1"/>
    <dgm:cxn modelId="{654775E9-499C-FC46-969A-C4F08985548B}" type="presParOf" srcId="{5482AC48-E143-4C49-B596-78916246208F}" destId="{1D0139D2-8409-734C-B823-6C82F77FE933}" srcOrd="1" destOrd="0" presId="urn:microsoft.com/office/officeart/2005/8/layout/hierarchy1"/>
    <dgm:cxn modelId="{314BDB93-0B27-114C-9F78-2A7E970123D9}" type="presParOf" srcId="{1D0139D2-8409-734C-B823-6C82F77FE933}" destId="{24A3A2E1-3E9E-DE4B-ACAB-B2703A216E77}" srcOrd="0" destOrd="0" presId="urn:microsoft.com/office/officeart/2005/8/layout/hierarchy1"/>
    <dgm:cxn modelId="{C6A353E7-2433-B842-BA70-2F41A9C936B4}" type="presParOf" srcId="{1D0139D2-8409-734C-B823-6C82F77FE933}" destId="{B3B4AFD9-F911-9743-BD82-C53D2F58C30D}" srcOrd="1" destOrd="0" presId="urn:microsoft.com/office/officeart/2005/8/layout/hierarchy1"/>
    <dgm:cxn modelId="{B55AA1FD-EF01-5A41-9781-50AADA1CF6AC}" type="presParOf" srcId="{B3B4AFD9-F911-9743-BD82-C53D2F58C30D}" destId="{2EF42DF9-075B-2246-884C-D50502DA3E28}" srcOrd="0" destOrd="0" presId="urn:microsoft.com/office/officeart/2005/8/layout/hierarchy1"/>
    <dgm:cxn modelId="{72AE731D-8CC8-374A-B28C-D36BC8C3A451}" type="presParOf" srcId="{2EF42DF9-075B-2246-884C-D50502DA3E28}" destId="{05F79622-85F3-544C-AF65-37729A8668AF}" srcOrd="0" destOrd="0" presId="urn:microsoft.com/office/officeart/2005/8/layout/hierarchy1"/>
    <dgm:cxn modelId="{DFECEA6A-1ACD-6749-AB17-F7DC13A9C7D0}" type="presParOf" srcId="{2EF42DF9-075B-2246-884C-D50502DA3E28}" destId="{B0206272-5711-CA45-A36F-ECA952708EBD}" srcOrd="1" destOrd="0" presId="urn:microsoft.com/office/officeart/2005/8/layout/hierarchy1"/>
    <dgm:cxn modelId="{2EE128B1-D05D-3B4C-B9F7-558B4DF704F6}" type="presParOf" srcId="{B3B4AFD9-F911-9743-BD82-C53D2F58C30D}" destId="{BE97DE30-A034-6C43-AD39-D87415365A63}" srcOrd="1" destOrd="0" presId="urn:microsoft.com/office/officeart/2005/8/layout/hierarchy1"/>
    <dgm:cxn modelId="{C270C015-61F0-4149-8F06-B90DDDBCF495}" type="presParOf" srcId="{1D0139D2-8409-734C-B823-6C82F77FE933}" destId="{92FAF9C4-E0DF-8148-BCD6-33152AB81625}" srcOrd="2" destOrd="0" presId="urn:microsoft.com/office/officeart/2005/8/layout/hierarchy1"/>
    <dgm:cxn modelId="{98582CA4-0F43-C54A-9FC5-0465C3F3E3A7}" type="presParOf" srcId="{1D0139D2-8409-734C-B823-6C82F77FE933}" destId="{6688BD03-D3B5-1948-8785-08F50D254530}" srcOrd="3" destOrd="0" presId="urn:microsoft.com/office/officeart/2005/8/layout/hierarchy1"/>
    <dgm:cxn modelId="{FCA839A3-35BD-2D4B-9DB4-4C537BBE7266}" type="presParOf" srcId="{6688BD03-D3B5-1948-8785-08F50D254530}" destId="{857B037A-5451-B043-A8BA-D246B5C398FE}" srcOrd="0" destOrd="0" presId="urn:microsoft.com/office/officeart/2005/8/layout/hierarchy1"/>
    <dgm:cxn modelId="{1FF52494-BAE2-D946-94D8-807244F19437}" type="presParOf" srcId="{857B037A-5451-B043-A8BA-D246B5C398FE}" destId="{8EF6E62C-4784-C446-A617-CB2A4A4F377E}" srcOrd="0" destOrd="0" presId="urn:microsoft.com/office/officeart/2005/8/layout/hierarchy1"/>
    <dgm:cxn modelId="{E1D6AC4C-C3EB-BB42-8996-A1500BD7AB58}" type="presParOf" srcId="{857B037A-5451-B043-A8BA-D246B5C398FE}" destId="{5DAAEEC0-F382-7C45-B544-64CEA9B875BB}" srcOrd="1" destOrd="0" presId="urn:microsoft.com/office/officeart/2005/8/layout/hierarchy1"/>
    <dgm:cxn modelId="{4DD182E6-F105-C549-B0A6-178AF7475D71}" type="presParOf" srcId="{6688BD03-D3B5-1948-8785-08F50D254530}" destId="{97177B60-76E9-8849-B39C-69CA59AC8DA4}" srcOrd="1" destOrd="0" presId="urn:microsoft.com/office/officeart/2005/8/layout/hierarchy1"/>
    <dgm:cxn modelId="{1522BB52-AB4B-DC4B-9164-82FE51E5CE6B}" type="presParOf" srcId="{21B110ED-F3BE-8749-8FFC-5D55C43AB85A}" destId="{3F38F088-1C52-E840-8C32-F3A42A96F0A4}" srcOrd="8" destOrd="0" presId="urn:microsoft.com/office/officeart/2005/8/layout/hierarchy1"/>
    <dgm:cxn modelId="{5CA67E01-FB19-5044-A717-CB7FE0419E43}" type="presParOf" srcId="{21B110ED-F3BE-8749-8FFC-5D55C43AB85A}" destId="{B52A7A6F-A6B8-F14E-BD41-3C7F898AFB5D}" srcOrd="9" destOrd="0" presId="urn:microsoft.com/office/officeart/2005/8/layout/hierarchy1"/>
    <dgm:cxn modelId="{3E7A09BF-DAC4-644D-8EC0-795E9FC0B278}" type="presParOf" srcId="{B52A7A6F-A6B8-F14E-BD41-3C7F898AFB5D}" destId="{1FDEA565-0593-E645-894E-72E0CB6910F4}" srcOrd="0" destOrd="0" presId="urn:microsoft.com/office/officeart/2005/8/layout/hierarchy1"/>
    <dgm:cxn modelId="{F8CFAD70-83CC-064A-9224-68F7FA8B4FAA}" type="presParOf" srcId="{1FDEA565-0593-E645-894E-72E0CB6910F4}" destId="{18B14689-C3FF-DA4B-BAB4-6183AF4AC0CA}" srcOrd="0" destOrd="0" presId="urn:microsoft.com/office/officeart/2005/8/layout/hierarchy1"/>
    <dgm:cxn modelId="{53BC2B4D-3512-B24B-8450-FEE6871E423C}" type="presParOf" srcId="{1FDEA565-0593-E645-894E-72E0CB6910F4}" destId="{24EB9A6A-B561-6647-8B77-1B427A5069C6}" srcOrd="1" destOrd="0" presId="urn:microsoft.com/office/officeart/2005/8/layout/hierarchy1"/>
    <dgm:cxn modelId="{BE9CA5A0-4A5A-6D44-9E44-CE18D2CB5027}" type="presParOf" srcId="{B52A7A6F-A6B8-F14E-BD41-3C7F898AFB5D}" destId="{D1F18827-56E5-F047-83E4-EEBEB3B2E294}" srcOrd="1" destOrd="0" presId="urn:microsoft.com/office/officeart/2005/8/layout/hierarchy1"/>
    <dgm:cxn modelId="{962C0613-84D5-1744-AB68-DF9446F8B569}" type="presParOf" srcId="{D1F18827-56E5-F047-83E4-EEBEB3B2E294}" destId="{54A8CF5C-3B14-124D-A2EB-61F44131BD91}" srcOrd="0" destOrd="0" presId="urn:microsoft.com/office/officeart/2005/8/layout/hierarchy1"/>
    <dgm:cxn modelId="{19C493F8-5967-A34A-9526-2A3DE617F5D4}" type="presParOf" srcId="{D1F18827-56E5-F047-83E4-EEBEB3B2E294}" destId="{B3F57492-A116-FD44-BB46-E7502BAD4BA6}" srcOrd="1" destOrd="0" presId="urn:microsoft.com/office/officeart/2005/8/layout/hierarchy1"/>
    <dgm:cxn modelId="{116A5AEA-5588-B145-B169-404E3C9BA786}" type="presParOf" srcId="{B3F57492-A116-FD44-BB46-E7502BAD4BA6}" destId="{4705470C-DB71-C24C-AD20-FEF929C3E7C0}" srcOrd="0" destOrd="0" presId="urn:microsoft.com/office/officeart/2005/8/layout/hierarchy1"/>
    <dgm:cxn modelId="{F10D38CD-CDA7-2841-A439-A43234B00831}" type="presParOf" srcId="{4705470C-DB71-C24C-AD20-FEF929C3E7C0}" destId="{9E705883-6D5E-E749-913B-4694C2136194}" srcOrd="0" destOrd="0" presId="urn:microsoft.com/office/officeart/2005/8/layout/hierarchy1"/>
    <dgm:cxn modelId="{3F7803EF-ACBC-B24C-8D87-BEF8400D8DE7}" type="presParOf" srcId="{4705470C-DB71-C24C-AD20-FEF929C3E7C0}" destId="{954CE831-9735-C742-94CF-7144536ED48D}" srcOrd="1" destOrd="0" presId="urn:microsoft.com/office/officeart/2005/8/layout/hierarchy1"/>
    <dgm:cxn modelId="{22FCCBCF-A713-8549-9954-F834A5D69B63}" type="presParOf" srcId="{B3F57492-A116-FD44-BB46-E7502BAD4BA6}" destId="{4DE3B4A2-B66C-B244-882D-060049F1E72F}" srcOrd="1" destOrd="0" presId="urn:microsoft.com/office/officeart/2005/8/layout/hierarchy1"/>
    <dgm:cxn modelId="{1A5D6F75-06D1-4949-9A12-ACBFDA813D9C}" type="presParOf" srcId="{D1F18827-56E5-F047-83E4-EEBEB3B2E294}" destId="{C4E9D75B-3B8B-7843-9E8E-C9F43235C711}" srcOrd="2" destOrd="0" presId="urn:microsoft.com/office/officeart/2005/8/layout/hierarchy1"/>
    <dgm:cxn modelId="{81C8D975-4CFF-A94E-8355-7F9BF262BE94}" type="presParOf" srcId="{D1F18827-56E5-F047-83E4-EEBEB3B2E294}" destId="{32D178A1-DA11-AE4C-B1D2-4BC86E552FC1}" srcOrd="3" destOrd="0" presId="urn:microsoft.com/office/officeart/2005/8/layout/hierarchy1"/>
    <dgm:cxn modelId="{FE6E6EE6-8AD5-E144-BECD-C9725A242067}" type="presParOf" srcId="{32D178A1-DA11-AE4C-B1D2-4BC86E552FC1}" destId="{8E3851FC-0082-7444-8E4A-E5894A8EC78B}" srcOrd="0" destOrd="0" presId="urn:microsoft.com/office/officeart/2005/8/layout/hierarchy1"/>
    <dgm:cxn modelId="{457D82E8-CB79-0A46-92D6-2B6DA4503B57}" type="presParOf" srcId="{8E3851FC-0082-7444-8E4A-E5894A8EC78B}" destId="{01A22854-6086-C048-82D4-289DD573B55F}" srcOrd="0" destOrd="0" presId="urn:microsoft.com/office/officeart/2005/8/layout/hierarchy1"/>
    <dgm:cxn modelId="{C902029D-1AF5-D146-8D05-CE60CD59AB13}" type="presParOf" srcId="{8E3851FC-0082-7444-8E4A-E5894A8EC78B}" destId="{9BADA77F-4FDE-AD46-919C-13089E1C9266}" srcOrd="1" destOrd="0" presId="urn:microsoft.com/office/officeart/2005/8/layout/hierarchy1"/>
    <dgm:cxn modelId="{6ACAEE85-EAAF-944F-8DC0-A5D07ABCAFA4}" type="presParOf" srcId="{32D178A1-DA11-AE4C-B1D2-4BC86E552FC1}" destId="{587678F0-956D-3149-B2B2-0400B7A4A30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E9D75B-3B8B-7843-9E8E-C9F43235C711}">
      <dsp:nvSpPr>
        <dsp:cNvPr id="0" name=""/>
        <dsp:cNvSpPr/>
      </dsp:nvSpPr>
      <dsp:spPr>
        <a:xfrm>
          <a:off x="9183499" y="2463453"/>
          <a:ext cx="664349" cy="3161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5460"/>
              </a:lnTo>
              <a:lnTo>
                <a:pt x="664349" y="215460"/>
              </a:lnTo>
              <a:lnTo>
                <a:pt x="664349" y="31616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A8CF5C-3B14-124D-A2EB-61F44131BD91}">
      <dsp:nvSpPr>
        <dsp:cNvPr id="0" name=""/>
        <dsp:cNvSpPr/>
      </dsp:nvSpPr>
      <dsp:spPr>
        <a:xfrm>
          <a:off x="8519150" y="2463453"/>
          <a:ext cx="664349" cy="316169"/>
        </a:xfrm>
        <a:custGeom>
          <a:avLst/>
          <a:gdLst/>
          <a:ahLst/>
          <a:cxnLst/>
          <a:rect l="0" t="0" r="0" b="0"/>
          <a:pathLst>
            <a:path>
              <a:moveTo>
                <a:pt x="664349" y="0"/>
              </a:moveTo>
              <a:lnTo>
                <a:pt x="664349" y="215460"/>
              </a:lnTo>
              <a:lnTo>
                <a:pt x="0" y="215460"/>
              </a:lnTo>
              <a:lnTo>
                <a:pt x="0" y="31616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38F088-1C52-E840-8C32-F3A42A96F0A4}">
      <dsp:nvSpPr>
        <dsp:cNvPr id="0" name=""/>
        <dsp:cNvSpPr/>
      </dsp:nvSpPr>
      <dsp:spPr>
        <a:xfrm>
          <a:off x="5197404" y="1456963"/>
          <a:ext cx="3986095" cy="3161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5460"/>
              </a:lnTo>
              <a:lnTo>
                <a:pt x="3986095" y="215460"/>
              </a:lnTo>
              <a:lnTo>
                <a:pt x="3986095" y="31616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FAF9C4-E0DF-8148-BCD6-33152AB81625}">
      <dsp:nvSpPr>
        <dsp:cNvPr id="0" name=""/>
        <dsp:cNvSpPr/>
      </dsp:nvSpPr>
      <dsp:spPr>
        <a:xfrm>
          <a:off x="6526103" y="2463453"/>
          <a:ext cx="664349" cy="3161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5460"/>
              </a:lnTo>
              <a:lnTo>
                <a:pt x="664349" y="215460"/>
              </a:lnTo>
              <a:lnTo>
                <a:pt x="664349" y="31616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A3A2E1-3E9E-DE4B-ACAB-B2703A216E77}">
      <dsp:nvSpPr>
        <dsp:cNvPr id="0" name=""/>
        <dsp:cNvSpPr/>
      </dsp:nvSpPr>
      <dsp:spPr>
        <a:xfrm>
          <a:off x="5861753" y="2463453"/>
          <a:ext cx="664349" cy="316169"/>
        </a:xfrm>
        <a:custGeom>
          <a:avLst/>
          <a:gdLst/>
          <a:ahLst/>
          <a:cxnLst/>
          <a:rect l="0" t="0" r="0" b="0"/>
          <a:pathLst>
            <a:path>
              <a:moveTo>
                <a:pt x="664349" y="0"/>
              </a:moveTo>
              <a:lnTo>
                <a:pt x="664349" y="215460"/>
              </a:lnTo>
              <a:lnTo>
                <a:pt x="0" y="215460"/>
              </a:lnTo>
              <a:lnTo>
                <a:pt x="0" y="31616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C43278-31AB-D640-B975-31394BBCC330}">
      <dsp:nvSpPr>
        <dsp:cNvPr id="0" name=""/>
        <dsp:cNvSpPr/>
      </dsp:nvSpPr>
      <dsp:spPr>
        <a:xfrm>
          <a:off x="5197404" y="1456963"/>
          <a:ext cx="1328698" cy="3161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5460"/>
              </a:lnTo>
              <a:lnTo>
                <a:pt x="1328698" y="215460"/>
              </a:lnTo>
              <a:lnTo>
                <a:pt x="1328698" y="31616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23F559-D007-084C-AC0E-1807A638E349}">
      <dsp:nvSpPr>
        <dsp:cNvPr id="0" name=""/>
        <dsp:cNvSpPr/>
      </dsp:nvSpPr>
      <dsp:spPr>
        <a:xfrm>
          <a:off x="5151684" y="1456963"/>
          <a:ext cx="91440" cy="31616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616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9F1CA4-34D7-C342-B1C3-590C31C75F00}">
      <dsp:nvSpPr>
        <dsp:cNvPr id="0" name=""/>
        <dsp:cNvSpPr/>
      </dsp:nvSpPr>
      <dsp:spPr>
        <a:xfrm>
          <a:off x="3868706" y="2463453"/>
          <a:ext cx="664349" cy="3161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5460"/>
              </a:lnTo>
              <a:lnTo>
                <a:pt x="664349" y="215460"/>
              </a:lnTo>
              <a:lnTo>
                <a:pt x="664349" y="31616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B9A5D0-C4EB-8846-B93F-B70F3659F54D}">
      <dsp:nvSpPr>
        <dsp:cNvPr id="0" name=""/>
        <dsp:cNvSpPr/>
      </dsp:nvSpPr>
      <dsp:spPr>
        <a:xfrm>
          <a:off x="3204356" y="2463453"/>
          <a:ext cx="664349" cy="316169"/>
        </a:xfrm>
        <a:custGeom>
          <a:avLst/>
          <a:gdLst/>
          <a:ahLst/>
          <a:cxnLst/>
          <a:rect l="0" t="0" r="0" b="0"/>
          <a:pathLst>
            <a:path>
              <a:moveTo>
                <a:pt x="664349" y="0"/>
              </a:moveTo>
              <a:lnTo>
                <a:pt x="664349" y="215460"/>
              </a:lnTo>
              <a:lnTo>
                <a:pt x="0" y="215460"/>
              </a:lnTo>
              <a:lnTo>
                <a:pt x="0" y="31616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713721-6F77-8D48-B544-A1E39F03D870}">
      <dsp:nvSpPr>
        <dsp:cNvPr id="0" name=""/>
        <dsp:cNvSpPr/>
      </dsp:nvSpPr>
      <dsp:spPr>
        <a:xfrm>
          <a:off x="3868706" y="1456963"/>
          <a:ext cx="1328698" cy="316169"/>
        </a:xfrm>
        <a:custGeom>
          <a:avLst/>
          <a:gdLst/>
          <a:ahLst/>
          <a:cxnLst/>
          <a:rect l="0" t="0" r="0" b="0"/>
          <a:pathLst>
            <a:path>
              <a:moveTo>
                <a:pt x="1328698" y="0"/>
              </a:moveTo>
              <a:lnTo>
                <a:pt x="1328698" y="215460"/>
              </a:lnTo>
              <a:lnTo>
                <a:pt x="0" y="215460"/>
              </a:lnTo>
              <a:lnTo>
                <a:pt x="0" y="31616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13DA43-3117-AF42-B267-A00591F7958D}">
      <dsp:nvSpPr>
        <dsp:cNvPr id="0" name=""/>
        <dsp:cNvSpPr/>
      </dsp:nvSpPr>
      <dsp:spPr>
        <a:xfrm>
          <a:off x="1211309" y="2463453"/>
          <a:ext cx="664349" cy="3161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5460"/>
              </a:lnTo>
              <a:lnTo>
                <a:pt x="664349" y="215460"/>
              </a:lnTo>
              <a:lnTo>
                <a:pt x="664349" y="31616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5554FA-E561-5B40-9206-6B95C11332D4}">
      <dsp:nvSpPr>
        <dsp:cNvPr id="0" name=""/>
        <dsp:cNvSpPr/>
      </dsp:nvSpPr>
      <dsp:spPr>
        <a:xfrm>
          <a:off x="546960" y="2463453"/>
          <a:ext cx="664349" cy="316169"/>
        </a:xfrm>
        <a:custGeom>
          <a:avLst/>
          <a:gdLst/>
          <a:ahLst/>
          <a:cxnLst/>
          <a:rect l="0" t="0" r="0" b="0"/>
          <a:pathLst>
            <a:path>
              <a:moveTo>
                <a:pt x="664349" y="0"/>
              </a:moveTo>
              <a:lnTo>
                <a:pt x="664349" y="215460"/>
              </a:lnTo>
              <a:lnTo>
                <a:pt x="0" y="215460"/>
              </a:lnTo>
              <a:lnTo>
                <a:pt x="0" y="31616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3E7671-3484-F04E-A4B6-D60D23EFCD6F}">
      <dsp:nvSpPr>
        <dsp:cNvPr id="0" name=""/>
        <dsp:cNvSpPr/>
      </dsp:nvSpPr>
      <dsp:spPr>
        <a:xfrm>
          <a:off x="1211309" y="1456963"/>
          <a:ext cx="3986095" cy="316169"/>
        </a:xfrm>
        <a:custGeom>
          <a:avLst/>
          <a:gdLst/>
          <a:ahLst/>
          <a:cxnLst/>
          <a:rect l="0" t="0" r="0" b="0"/>
          <a:pathLst>
            <a:path>
              <a:moveTo>
                <a:pt x="3986095" y="0"/>
              </a:moveTo>
              <a:lnTo>
                <a:pt x="3986095" y="215460"/>
              </a:lnTo>
              <a:lnTo>
                <a:pt x="0" y="215460"/>
              </a:lnTo>
              <a:lnTo>
                <a:pt x="0" y="31616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2F25FF-3B33-3046-A3F1-7314818A1815}">
      <dsp:nvSpPr>
        <dsp:cNvPr id="0" name=""/>
        <dsp:cNvSpPr/>
      </dsp:nvSpPr>
      <dsp:spPr>
        <a:xfrm>
          <a:off x="4653846" y="766644"/>
          <a:ext cx="1087116" cy="69031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60D0E9B-580D-814F-99D1-A64A93630D87}">
      <dsp:nvSpPr>
        <dsp:cNvPr id="0" name=""/>
        <dsp:cNvSpPr/>
      </dsp:nvSpPr>
      <dsp:spPr>
        <a:xfrm>
          <a:off x="4774636" y="881395"/>
          <a:ext cx="1087116" cy="690319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/>
            <a:t>National Sarcoma Group</a:t>
          </a:r>
        </a:p>
      </dsp:txBody>
      <dsp:txXfrm>
        <a:off x="4794855" y="901614"/>
        <a:ext cx="1046678" cy="649881"/>
      </dsp:txXfrm>
    </dsp:sp>
    <dsp:sp modelId="{78ABCF0D-3B4F-1648-A0D2-C487856C008A}">
      <dsp:nvSpPr>
        <dsp:cNvPr id="0" name=""/>
        <dsp:cNvSpPr/>
      </dsp:nvSpPr>
      <dsp:spPr>
        <a:xfrm>
          <a:off x="667750" y="1773133"/>
          <a:ext cx="1087116" cy="69031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51787F2-938D-3746-AD03-C0AACA98FC92}">
      <dsp:nvSpPr>
        <dsp:cNvPr id="0" name=""/>
        <dsp:cNvSpPr/>
      </dsp:nvSpPr>
      <dsp:spPr>
        <a:xfrm>
          <a:off x="788541" y="1887884"/>
          <a:ext cx="1087116" cy="690319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 err="1"/>
            <a:t>Multicenter</a:t>
          </a:r>
          <a:r>
            <a:rPr lang="it-IT" sz="1000" kern="1200" dirty="0"/>
            <a:t> Sarcoma Board</a:t>
          </a:r>
        </a:p>
      </dsp:txBody>
      <dsp:txXfrm>
        <a:off x="808760" y="1908103"/>
        <a:ext cx="1046678" cy="649881"/>
      </dsp:txXfrm>
    </dsp:sp>
    <dsp:sp modelId="{A5C7E979-39FB-4C4D-BAE6-02A277153525}">
      <dsp:nvSpPr>
        <dsp:cNvPr id="0" name=""/>
        <dsp:cNvSpPr/>
      </dsp:nvSpPr>
      <dsp:spPr>
        <a:xfrm>
          <a:off x="3401" y="2779622"/>
          <a:ext cx="1087116" cy="69031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3C8BE76-FE0B-C243-BF6F-EDDE92DEA203}">
      <dsp:nvSpPr>
        <dsp:cNvPr id="0" name=""/>
        <dsp:cNvSpPr/>
      </dsp:nvSpPr>
      <dsp:spPr>
        <a:xfrm>
          <a:off x="124192" y="2894374"/>
          <a:ext cx="1087116" cy="690319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/>
            <a:t>Regular </a:t>
          </a:r>
          <a:r>
            <a:rPr lang="it-IT" sz="1000" kern="1200" dirty="0" err="1"/>
            <a:t>VCs</a:t>
          </a:r>
          <a:endParaRPr lang="it-IT" sz="1000" kern="1200" dirty="0"/>
        </a:p>
      </dsp:txBody>
      <dsp:txXfrm>
        <a:off x="144411" y="2914593"/>
        <a:ext cx="1046678" cy="649881"/>
      </dsp:txXfrm>
    </dsp:sp>
    <dsp:sp modelId="{F8F11A9B-AABC-F842-9F98-F2744C93D68D}">
      <dsp:nvSpPr>
        <dsp:cNvPr id="0" name=""/>
        <dsp:cNvSpPr/>
      </dsp:nvSpPr>
      <dsp:spPr>
        <a:xfrm>
          <a:off x="1332100" y="2779622"/>
          <a:ext cx="1087116" cy="69031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728BF51-BA4D-B24A-8405-A1CD12EC45C3}">
      <dsp:nvSpPr>
        <dsp:cNvPr id="0" name=""/>
        <dsp:cNvSpPr/>
      </dsp:nvSpPr>
      <dsp:spPr>
        <a:xfrm>
          <a:off x="1452890" y="2894374"/>
          <a:ext cx="1087116" cy="690319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/>
            <a:t>Virtual slide sharing?</a:t>
          </a:r>
        </a:p>
      </dsp:txBody>
      <dsp:txXfrm>
        <a:off x="1473109" y="2914593"/>
        <a:ext cx="1046678" cy="649881"/>
      </dsp:txXfrm>
    </dsp:sp>
    <dsp:sp modelId="{2E97DF25-F5A7-D742-8A11-34E8FAB5D058}">
      <dsp:nvSpPr>
        <dsp:cNvPr id="0" name=""/>
        <dsp:cNvSpPr/>
      </dsp:nvSpPr>
      <dsp:spPr>
        <a:xfrm>
          <a:off x="3325147" y="1773133"/>
          <a:ext cx="1087116" cy="69031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EB813D5-FDB7-484E-8F0C-25E7093AD439}">
      <dsp:nvSpPr>
        <dsp:cNvPr id="0" name=""/>
        <dsp:cNvSpPr/>
      </dsp:nvSpPr>
      <dsp:spPr>
        <a:xfrm>
          <a:off x="3445938" y="1887884"/>
          <a:ext cx="1087116" cy="690319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/>
            <a:t>Meetings</a:t>
          </a:r>
        </a:p>
      </dsp:txBody>
      <dsp:txXfrm>
        <a:off x="3466157" y="1908103"/>
        <a:ext cx="1046678" cy="649881"/>
      </dsp:txXfrm>
    </dsp:sp>
    <dsp:sp modelId="{4423A70D-337F-1943-94DF-F7BAF6280A21}">
      <dsp:nvSpPr>
        <dsp:cNvPr id="0" name=""/>
        <dsp:cNvSpPr/>
      </dsp:nvSpPr>
      <dsp:spPr>
        <a:xfrm>
          <a:off x="2660798" y="2779622"/>
          <a:ext cx="1087116" cy="69031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A3FC3B5-D2BF-0C4A-BC12-5F4746DC03DA}">
      <dsp:nvSpPr>
        <dsp:cNvPr id="0" name=""/>
        <dsp:cNvSpPr/>
      </dsp:nvSpPr>
      <dsp:spPr>
        <a:xfrm>
          <a:off x="2781589" y="2894374"/>
          <a:ext cx="1087116" cy="690319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/>
            <a:t>CME</a:t>
          </a:r>
        </a:p>
      </dsp:txBody>
      <dsp:txXfrm>
        <a:off x="2801808" y="2914593"/>
        <a:ext cx="1046678" cy="649881"/>
      </dsp:txXfrm>
    </dsp:sp>
    <dsp:sp modelId="{E2A3DE33-B3FD-8A44-97A1-8E7CC062428D}">
      <dsp:nvSpPr>
        <dsp:cNvPr id="0" name=""/>
        <dsp:cNvSpPr/>
      </dsp:nvSpPr>
      <dsp:spPr>
        <a:xfrm>
          <a:off x="3989496" y="2779622"/>
          <a:ext cx="1087116" cy="69031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D9E47A1-E194-0342-9A83-29D291A12494}">
      <dsp:nvSpPr>
        <dsp:cNvPr id="0" name=""/>
        <dsp:cNvSpPr/>
      </dsp:nvSpPr>
      <dsp:spPr>
        <a:xfrm>
          <a:off x="4110287" y="2894374"/>
          <a:ext cx="1087116" cy="690319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 err="1"/>
            <a:t>Patient</a:t>
          </a:r>
          <a:r>
            <a:rPr lang="it-IT" sz="1000" kern="1200" dirty="0"/>
            <a:t> empowerment</a:t>
          </a:r>
        </a:p>
      </dsp:txBody>
      <dsp:txXfrm>
        <a:off x="4130506" y="2914593"/>
        <a:ext cx="1046678" cy="649881"/>
      </dsp:txXfrm>
    </dsp:sp>
    <dsp:sp modelId="{7889A3D1-2B65-774A-9E8B-A2A5BC0398BB}">
      <dsp:nvSpPr>
        <dsp:cNvPr id="0" name=""/>
        <dsp:cNvSpPr/>
      </dsp:nvSpPr>
      <dsp:spPr>
        <a:xfrm>
          <a:off x="4653846" y="1773133"/>
          <a:ext cx="1087116" cy="69031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77D1078-EB10-B744-8C65-751C8B162164}">
      <dsp:nvSpPr>
        <dsp:cNvPr id="0" name=""/>
        <dsp:cNvSpPr/>
      </dsp:nvSpPr>
      <dsp:spPr>
        <a:xfrm>
          <a:off x="4774636" y="1887884"/>
          <a:ext cx="1087116" cy="690319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 err="1"/>
            <a:t>CPGs</a:t>
          </a:r>
          <a:r>
            <a:rPr lang="it-IT" sz="1000" kern="1200" dirty="0"/>
            <a:t> and RC </a:t>
          </a:r>
          <a:r>
            <a:rPr lang="it-IT" sz="1000" kern="1200" dirty="0" err="1"/>
            <a:t>criteria</a:t>
          </a:r>
          <a:r>
            <a:rPr lang="it-IT" sz="1000" kern="1200" dirty="0"/>
            <a:t> adoption</a:t>
          </a:r>
        </a:p>
      </dsp:txBody>
      <dsp:txXfrm>
        <a:off x="4794855" y="1908103"/>
        <a:ext cx="1046678" cy="649881"/>
      </dsp:txXfrm>
    </dsp:sp>
    <dsp:sp modelId="{5823099D-3E8D-574E-BB2E-2D71E2B13DBF}">
      <dsp:nvSpPr>
        <dsp:cNvPr id="0" name=""/>
        <dsp:cNvSpPr/>
      </dsp:nvSpPr>
      <dsp:spPr>
        <a:xfrm>
          <a:off x="5982544" y="1773133"/>
          <a:ext cx="1087116" cy="69031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E80AE5C-94EF-A546-A4D3-01D4DE3425E7}">
      <dsp:nvSpPr>
        <dsp:cNvPr id="0" name=""/>
        <dsp:cNvSpPr/>
      </dsp:nvSpPr>
      <dsp:spPr>
        <a:xfrm>
          <a:off x="6103335" y="1887884"/>
          <a:ext cx="1087116" cy="690319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/>
            <a:t>Network of </a:t>
          </a:r>
          <a:r>
            <a:rPr lang="it-IT" sz="1000" kern="1200" dirty="0" err="1"/>
            <a:t>referral</a:t>
          </a:r>
          <a:endParaRPr lang="it-IT" sz="1000" kern="1200" dirty="0"/>
        </a:p>
      </dsp:txBody>
      <dsp:txXfrm>
        <a:off x="6123554" y="1908103"/>
        <a:ext cx="1046678" cy="649881"/>
      </dsp:txXfrm>
    </dsp:sp>
    <dsp:sp modelId="{05F79622-85F3-544C-AF65-37729A8668AF}">
      <dsp:nvSpPr>
        <dsp:cNvPr id="0" name=""/>
        <dsp:cNvSpPr/>
      </dsp:nvSpPr>
      <dsp:spPr>
        <a:xfrm>
          <a:off x="5318195" y="2779622"/>
          <a:ext cx="1087116" cy="69031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0206272-5711-CA45-A36F-ECA952708EBD}">
      <dsp:nvSpPr>
        <dsp:cNvPr id="0" name=""/>
        <dsp:cNvSpPr/>
      </dsp:nvSpPr>
      <dsp:spPr>
        <a:xfrm>
          <a:off x="5438986" y="2894374"/>
          <a:ext cx="1087116" cy="690319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 err="1"/>
            <a:t>Patients</a:t>
          </a:r>
          <a:r>
            <a:rPr lang="it-IT" sz="1000" kern="1200" dirty="0"/>
            <a:t>/Expertise</a:t>
          </a:r>
        </a:p>
      </dsp:txBody>
      <dsp:txXfrm>
        <a:off x="5459205" y="2914593"/>
        <a:ext cx="1046678" cy="649881"/>
      </dsp:txXfrm>
    </dsp:sp>
    <dsp:sp modelId="{8EF6E62C-4784-C446-A617-CB2A4A4F377E}">
      <dsp:nvSpPr>
        <dsp:cNvPr id="0" name=""/>
        <dsp:cNvSpPr/>
      </dsp:nvSpPr>
      <dsp:spPr>
        <a:xfrm>
          <a:off x="6646893" y="2779622"/>
          <a:ext cx="1087116" cy="69031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DAAEEC0-F382-7C45-B544-64CEA9B875BB}">
      <dsp:nvSpPr>
        <dsp:cNvPr id="0" name=""/>
        <dsp:cNvSpPr/>
      </dsp:nvSpPr>
      <dsp:spPr>
        <a:xfrm>
          <a:off x="6767684" y="2894374"/>
          <a:ext cx="1087116" cy="690319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/>
            <a:t>RC </a:t>
          </a:r>
          <a:r>
            <a:rPr lang="it-IT" sz="1000" kern="1200" dirty="0" err="1"/>
            <a:t>identification</a:t>
          </a:r>
          <a:r>
            <a:rPr lang="it-IT" sz="1000" kern="1200" dirty="0"/>
            <a:t> (Costa Rica)</a:t>
          </a:r>
        </a:p>
      </dsp:txBody>
      <dsp:txXfrm>
        <a:off x="6787903" y="2914593"/>
        <a:ext cx="1046678" cy="649881"/>
      </dsp:txXfrm>
    </dsp:sp>
    <dsp:sp modelId="{18B14689-C3FF-DA4B-BAB4-6183AF4AC0CA}">
      <dsp:nvSpPr>
        <dsp:cNvPr id="0" name=""/>
        <dsp:cNvSpPr/>
      </dsp:nvSpPr>
      <dsp:spPr>
        <a:xfrm>
          <a:off x="8639941" y="1773133"/>
          <a:ext cx="1087116" cy="69031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4EB9A6A-B561-6647-8B77-1B427A5069C6}">
      <dsp:nvSpPr>
        <dsp:cNvPr id="0" name=""/>
        <dsp:cNvSpPr/>
      </dsp:nvSpPr>
      <dsp:spPr>
        <a:xfrm>
          <a:off x="8760732" y="1887884"/>
          <a:ext cx="1087116" cy="690319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 err="1"/>
            <a:t>Research</a:t>
          </a:r>
          <a:endParaRPr lang="it-IT" sz="1000" kern="1200" dirty="0"/>
        </a:p>
      </dsp:txBody>
      <dsp:txXfrm>
        <a:off x="8780951" y="1908103"/>
        <a:ext cx="1046678" cy="649881"/>
      </dsp:txXfrm>
    </dsp:sp>
    <dsp:sp modelId="{9E705883-6D5E-E749-913B-4694C2136194}">
      <dsp:nvSpPr>
        <dsp:cNvPr id="0" name=""/>
        <dsp:cNvSpPr/>
      </dsp:nvSpPr>
      <dsp:spPr>
        <a:xfrm>
          <a:off x="7975592" y="2779622"/>
          <a:ext cx="1087116" cy="69031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54CE831-9735-C742-94CF-7144536ED48D}">
      <dsp:nvSpPr>
        <dsp:cNvPr id="0" name=""/>
        <dsp:cNvSpPr/>
      </dsp:nvSpPr>
      <dsp:spPr>
        <a:xfrm>
          <a:off x="8096383" y="2894374"/>
          <a:ext cx="1087116" cy="690319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/>
            <a:t>Databases</a:t>
          </a:r>
        </a:p>
      </dsp:txBody>
      <dsp:txXfrm>
        <a:off x="8116602" y="2914593"/>
        <a:ext cx="1046678" cy="649881"/>
      </dsp:txXfrm>
    </dsp:sp>
    <dsp:sp modelId="{01A22854-6086-C048-82D4-289DD573B55F}">
      <dsp:nvSpPr>
        <dsp:cNvPr id="0" name=""/>
        <dsp:cNvSpPr/>
      </dsp:nvSpPr>
      <dsp:spPr>
        <a:xfrm>
          <a:off x="9304290" y="2779622"/>
          <a:ext cx="1087116" cy="69031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BADA77F-4FDE-AD46-919C-13089E1C9266}">
      <dsp:nvSpPr>
        <dsp:cNvPr id="0" name=""/>
        <dsp:cNvSpPr/>
      </dsp:nvSpPr>
      <dsp:spPr>
        <a:xfrm>
          <a:off x="9425081" y="2894374"/>
          <a:ext cx="1087116" cy="690319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/>
            <a:t>Trials</a:t>
          </a:r>
        </a:p>
      </dsp:txBody>
      <dsp:txXfrm>
        <a:off x="9445300" y="2914593"/>
        <a:ext cx="1046678" cy="6498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70ACD6-4598-064A-A788-FF9CD6CC7E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42C112B-ECEE-8245-93E5-13B2E241F7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C41F12-C0F8-3748-BA11-DA05E080A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3/2/23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F20D04-18F4-6748-9FAF-6DA79C0EF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CC5A58E-455C-404A-8752-2EDA424CE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3125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792EFD-A86F-274A-9A1F-A38302877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990A58E-3043-B64F-8250-793A30E70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A2C924-EE96-FA4D-961A-10C27BD64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3/2/23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A27662-57C2-7C45-B87E-4C4D4F9BC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77EBA1-6A0C-3F4A-9CBC-2689F9B8D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7557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36C525C-DDC8-7045-A948-1193DC717E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F92CC64-1536-374A-9C4B-96B76D1109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2A56A6-414A-2B49-A6B8-B52609DE7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3/2/23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ED0014-B28F-754D-B578-A8278F392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D15A31-01C4-3949-952E-AD2EAB75F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68150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841328-C4A4-BB42-B165-A33647C44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367D5A1-208C-B84A-BDC0-4CD9E6DA5A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614E5C-40ED-3F41-964F-70D3E4404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3/2/23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437584-E204-A24B-8105-22F1E25C5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9BB6953-3C10-314C-AC12-6C55FDF21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06912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7708D4-34BA-C346-9EB9-8C4E9A7B3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183A33A-8FD8-F549-ACC7-7AD48AE919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AC02F3E-8726-F840-A0C4-6444516B1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3/2/23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CED629-4E82-5545-A6DF-E04FCFDD0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B99580-FE06-3C4F-AA4A-F9EF5A62B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86065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413BE1-FD5F-1B48-A486-178A6C407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D72837-7816-684C-89A5-3BAE4819B3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C778CEC-1101-0D42-87B4-936D30E659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ACED0B0-42F2-514B-8D22-EF0ABCB33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3/2/23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E6E9850-CCE1-2449-8EC5-C7DD546A8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BBDA0EA-AD7D-AD4E-B361-F1FAF40BA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00131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53C213-C21E-4940-AAE5-D9D2445D3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92A3FE1-CC80-A345-9D3D-ED6020C92E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A5BFC64-A3C3-6C4F-BE83-61D567A42A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1B5F7C5-F2BB-8849-8A16-9D922E6852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671DB4D-C688-1E46-B601-D66ED00787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A29D48-F1C6-624E-9BDD-5D39CAD47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3/2/23</a:t>
            </a:fld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041B188-4669-4849-ADC2-5051A8211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01B7F10-B5C7-614C-8EC6-AEAA7F6C9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00133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0F821F-B5E2-C94F-8826-CC4D68774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FFDD628-DDA9-A64D-84DB-76DB2495C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3/2/23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5DD7254-7124-C34F-9A2B-8F637CE09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EE5422F-06FA-ED4E-ABE7-88ACCF7C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99790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FF79B29-6417-5549-A45E-957632D95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3/2/23</a:t>
            </a:fld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30FB172-C0A9-3B42-98E4-90110A2E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BD75794-5BA1-B14C-B1CE-6CFB3B33A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86446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1529A6-BC3F-0640-A648-21A43F9C4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937E1C-0198-2E47-9045-37287A0C8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BAD2BDA-CD4D-AD46-898D-ACD39C2B2C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B94FD24-CE60-DF42-832A-FD979ED10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3/2/23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F67EAD-F132-0344-83C0-9DC585AD9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C27028-E2EA-8546-9548-D345B205E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69280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16B0C6-D024-444D-BFC8-CBCF5FF5C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F66F0D1-B6BC-6D43-A2C5-0F686B74A1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F92FFCE-C3A5-5949-88C3-63F4309977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86E8884-D35B-0840-9611-FB0E2A992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3/2/23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5FF8CA1-28D2-3F43-A723-4F87411E3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9B2DFC7-E55F-B345-BA4C-97CF0C607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88665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9F29652-9A40-7640-96A4-81E5AD54A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1D5DE61-C1C7-3443-B65C-A3E48C9AB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F741424-E47F-D048-97AF-FDAC0D5F3B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3/2/23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6534A0-FF0E-DB49-B9D3-7DC356CE87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A69F13-145D-8C44-BDBF-87A3698D1F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346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s://es.wikipedia.org/wiki/C%C3%A1ncer_%C3%B3seo_primario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cubierto, cerca, tabla, pastel&#10;&#10;Descripción generada automáticamente">
            <a:extLst>
              <a:ext uri="{FF2B5EF4-FFF2-40B4-BE49-F238E27FC236}">
                <a16:creationId xmlns:a16="http://schemas.microsoft.com/office/drawing/2014/main" id="{EBA3758C-A1EA-7845-85DE-D5DD318377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30"/>
                    </a14:imgEffect>
                    <a14:imgEffect>
                      <a14:saturation sat="53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2549" b="3182"/>
          <a:stretch/>
        </p:blipFill>
        <p:spPr>
          <a:xfrm>
            <a:off x="-292800" y="0"/>
            <a:ext cx="12484800" cy="7147560"/>
          </a:xfrm>
          <a:prstGeom prst="rect">
            <a:avLst/>
          </a:prstGeom>
          <a:gradFill>
            <a:gsLst>
              <a:gs pos="18986">
                <a:srgbClr val="F8EFF5">
                  <a:alpha val="0"/>
                </a:srgbClr>
              </a:gs>
              <a:gs pos="18011">
                <a:srgbClr val="F8F0F5"/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ECEF4F0A-2D18-414E-BC8F-8AAED912C2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4916" y="1223010"/>
            <a:ext cx="9202168" cy="4331970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tabLst>
                <a:tab pos="8075613" algn="l"/>
              </a:tabLst>
            </a:pPr>
            <a:r>
              <a:rPr lang="en-US" sz="4800" b="1" dirty="0">
                <a:latin typeface="Didot" panose="02000503000000020003" pitchFamily="2" charset="-79"/>
                <a:cs typeface="Didot" panose="02000503000000020003" pitchFamily="2" charset="-79"/>
              </a:rPr>
              <a:t>VIII SELNET</a:t>
            </a:r>
          </a:p>
          <a:p>
            <a:pPr>
              <a:tabLst>
                <a:tab pos="8075613" algn="l"/>
              </a:tabLst>
            </a:pPr>
            <a:r>
              <a:rPr lang="en-US" sz="4800" b="1" dirty="0">
                <a:latin typeface="Didot" panose="02000503000000020003" pitchFamily="2" charset="-79"/>
                <a:cs typeface="Didot" panose="02000503000000020003" pitchFamily="2" charset="-79"/>
              </a:rPr>
              <a:t>CONSORTIUM MEETING</a:t>
            </a:r>
            <a:endParaRPr lang="es-ES" sz="4800" b="1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s-ES" sz="2000" b="1" dirty="0">
                <a:latin typeface="Didot" panose="02000503000000020003" pitchFamily="2" charset="-79"/>
                <a:cs typeface="Didot" panose="02000503000000020003" pitchFamily="2" charset="-79"/>
              </a:rPr>
              <a:t>WP2: </a:t>
            </a:r>
            <a:r>
              <a:rPr lang="es-ES" sz="2000" b="1" dirty="0" err="1">
                <a:latin typeface="Didot" panose="02000503000000020003" pitchFamily="2" charset="-79"/>
                <a:cs typeface="Didot" panose="02000503000000020003" pitchFamily="2" charset="-79"/>
              </a:rPr>
              <a:t>Definition</a:t>
            </a:r>
            <a:r>
              <a:rPr lang="es-ES" sz="2000" b="1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sz="2000" b="1" dirty="0" err="1">
                <a:latin typeface="Didot" panose="02000503000000020003" pitchFamily="2" charset="-79"/>
                <a:cs typeface="Didot" panose="02000503000000020003" pitchFamily="2" charset="-79"/>
              </a:rPr>
              <a:t>of</a:t>
            </a:r>
            <a:r>
              <a:rPr lang="es-ES" sz="2000" b="1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sz="2000" b="1" dirty="0" err="1">
                <a:latin typeface="Didot" panose="02000503000000020003" pitchFamily="2" charset="-79"/>
                <a:cs typeface="Didot" panose="02000503000000020003" pitchFamily="2" charset="-79"/>
              </a:rPr>
              <a:t>reference</a:t>
            </a:r>
            <a:r>
              <a:rPr lang="es-ES" sz="2000" b="1" dirty="0">
                <a:latin typeface="Didot" panose="02000503000000020003" pitchFamily="2" charset="-79"/>
                <a:cs typeface="Didot" panose="02000503000000020003" pitchFamily="2" charset="-79"/>
              </a:rPr>
              <a:t> centers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s-ES" sz="2000" b="1" dirty="0"/>
              <a:t>02</a:t>
            </a:r>
            <a:r>
              <a:rPr lang="es-ES" sz="2000" b="1" baseline="30000" dirty="0"/>
              <a:t>nd</a:t>
            </a:r>
            <a:r>
              <a:rPr lang="es-ES" sz="2000" b="1" dirty="0"/>
              <a:t>-04</a:t>
            </a:r>
            <a:r>
              <a:rPr lang="es-ES" sz="2000" b="1" baseline="30000" dirty="0"/>
              <a:t>th </a:t>
            </a:r>
            <a:r>
              <a:rPr lang="en-GB" sz="2000" b="1" dirty="0"/>
              <a:t>March</a:t>
            </a:r>
            <a:r>
              <a:rPr lang="es-ES" sz="2000" b="1" dirty="0"/>
              <a:t> 2023</a:t>
            </a:r>
            <a:endParaRPr lang="es-ES" sz="2000" b="1" dirty="0">
              <a:latin typeface="Didot" panose="02000503000000020003" pitchFamily="2" charset="-79"/>
              <a:cs typeface="Didot" panose="02000503000000020003" pitchFamily="2" charset="-79"/>
            </a:endParaRPr>
          </a:p>
        </p:txBody>
      </p:sp>
      <p:pic>
        <p:nvPicPr>
          <p:cNvPr id="27" name="Imagen 26" descr="Imagen que contiene firmar, tabla, cuarto&#10;&#10;Descripción generada automáticamente">
            <a:extLst>
              <a:ext uri="{FF2B5EF4-FFF2-40B4-BE49-F238E27FC236}">
                <a16:creationId xmlns:a16="http://schemas.microsoft.com/office/drawing/2014/main" id="{E7EEE849-1ED3-754C-BC53-AA8B402E8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2318" y="4194048"/>
            <a:ext cx="1007364" cy="1007364"/>
          </a:xfrm>
          <a:prstGeom prst="rect">
            <a:avLst/>
          </a:prstGeom>
          <a:noFill/>
        </p:spPr>
      </p:pic>
      <p:sp>
        <p:nvSpPr>
          <p:cNvPr id="2" name="CuadroTexto 1"/>
          <p:cNvSpPr txBox="1"/>
          <p:nvPr/>
        </p:nvSpPr>
        <p:spPr>
          <a:xfrm>
            <a:off x="1494916" y="4612707"/>
            <a:ext cx="46010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Salvatore Provenzano</a:t>
            </a:r>
            <a:r>
              <a:rPr lang="es-ES" dirty="0">
                <a:cs typeface="Didot" panose="02000503000000020003"/>
              </a:rPr>
              <a:t>,</a:t>
            </a:r>
          </a:p>
          <a:p>
            <a:r>
              <a:rPr lang="es-ES" dirty="0" err="1">
                <a:cs typeface="Didot" panose="02000503000000020003"/>
              </a:rPr>
              <a:t>Fondazione</a:t>
            </a:r>
            <a:r>
              <a:rPr lang="es-ES" dirty="0">
                <a:cs typeface="Didot" panose="02000503000000020003"/>
              </a:rPr>
              <a:t> IRCCS</a:t>
            </a:r>
          </a:p>
          <a:p>
            <a:r>
              <a:rPr lang="es-ES" dirty="0" err="1">
                <a:cs typeface="Didot" panose="02000503000000020003"/>
              </a:rPr>
              <a:t>Istituto</a:t>
            </a:r>
            <a:r>
              <a:rPr lang="es-ES" dirty="0">
                <a:cs typeface="Didot" panose="02000503000000020003"/>
              </a:rPr>
              <a:t> </a:t>
            </a:r>
            <a:r>
              <a:rPr lang="es-ES" dirty="0" err="1">
                <a:cs typeface="Didot" panose="02000503000000020003"/>
              </a:rPr>
              <a:t>Nazionale</a:t>
            </a:r>
            <a:r>
              <a:rPr lang="es-ES" dirty="0">
                <a:cs typeface="Didot" panose="02000503000000020003"/>
              </a:rPr>
              <a:t> </a:t>
            </a:r>
            <a:r>
              <a:rPr lang="es-ES" dirty="0" err="1">
                <a:cs typeface="Didot" panose="02000503000000020003"/>
              </a:rPr>
              <a:t>dei</a:t>
            </a:r>
            <a:r>
              <a:rPr lang="es-ES" dirty="0">
                <a:cs typeface="Didot" panose="02000503000000020003"/>
              </a:rPr>
              <a:t> </a:t>
            </a:r>
            <a:r>
              <a:rPr lang="es-ES" dirty="0" err="1">
                <a:cs typeface="Didot" panose="02000503000000020003"/>
              </a:rPr>
              <a:t>Tumori</a:t>
            </a:r>
            <a:r>
              <a:rPr lang="es-ES" dirty="0">
                <a:cs typeface="Didot" panose="02000503000000020003"/>
              </a:rPr>
              <a:t>, </a:t>
            </a:r>
            <a:r>
              <a:rPr lang="es-ES" dirty="0" err="1">
                <a:cs typeface="Didot" panose="02000503000000020003"/>
              </a:rPr>
              <a:t>Milan</a:t>
            </a:r>
            <a:r>
              <a:rPr lang="es-ES" dirty="0">
                <a:cs typeface="Didot" panose="02000503000000020003"/>
              </a:rPr>
              <a:t>, </a:t>
            </a:r>
            <a:r>
              <a:rPr lang="es-ES" dirty="0" err="1">
                <a:cs typeface="Didot" panose="02000503000000020003"/>
              </a:rPr>
              <a:t>Italy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43343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FE481DA-240A-F24F-AB7F-15EE86A53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307" y="3169009"/>
            <a:ext cx="9792208" cy="3407862"/>
          </a:xfrm>
        </p:spPr>
        <p:txBody>
          <a:bodyPr>
            <a:normAutofit lnSpcReduction="10000"/>
          </a:bodyPr>
          <a:lstStyle/>
          <a:p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Next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steps</a:t>
            </a:r>
            <a:endParaRPr lang="es-ES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 lvl="1"/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Surveys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to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be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sent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in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the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next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weeks</a:t>
            </a:r>
            <a:endParaRPr lang="es-ES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 lvl="2"/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Scan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widely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the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activities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ongoing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in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NSGs</a:t>
            </a:r>
            <a:endParaRPr lang="es-ES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 lvl="2"/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To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identify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any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weak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points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and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special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needs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as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to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foster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NSGs</a:t>
            </a:r>
            <a:endParaRPr lang="es-ES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 lvl="2"/>
            <a:endParaRPr lang="es-ES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 lvl="1"/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Paper</a:t>
            </a:r>
            <a:endParaRPr lang="es-ES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 lvl="2"/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Set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adopted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and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common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bases,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recommendations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for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the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future in LAC</a:t>
            </a:r>
          </a:p>
          <a:p>
            <a:pPr lvl="2"/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Adapt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RCs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general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criteria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to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each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country</a:t>
            </a:r>
          </a:p>
          <a:p>
            <a:pPr lvl="2"/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Spread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the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news</a:t>
            </a:r>
            <a:endParaRPr lang="es-ES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 lvl="2"/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Create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NSG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brands</a:t>
            </a:r>
            <a:endParaRPr lang="es-ES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 lvl="2"/>
            <a:endParaRPr lang="es-ES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 lvl="1"/>
            <a:endParaRPr lang="es-ES" dirty="0">
              <a:latin typeface="Didot" panose="02000503000000020003" pitchFamily="2" charset="-79"/>
              <a:cs typeface="Didot" panose="02000503000000020003" pitchFamily="2" charset="-79"/>
            </a:endParaRPr>
          </a:p>
        </p:txBody>
      </p:sp>
      <p:pic>
        <p:nvPicPr>
          <p:cNvPr id="8" name="Imagen 7" descr="Imagen que contiene firmar, tabla, cuarto&#10;&#10;Descripción generada automáticamente">
            <a:extLst>
              <a:ext uri="{FF2B5EF4-FFF2-40B4-BE49-F238E27FC236}">
                <a16:creationId xmlns:a16="http://schemas.microsoft.com/office/drawing/2014/main" id="{70F95758-A3C2-E143-9ED2-F4C268396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6833" y="457983"/>
            <a:ext cx="1363752" cy="1363752"/>
          </a:xfrm>
          <a:prstGeom prst="rect">
            <a:avLst/>
          </a:prstGeom>
        </p:spPr>
      </p:pic>
      <p:sp>
        <p:nvSpPr>
          <p:cNvPr id="7" name="Título 3">
            <a:extLst>
              <a:ext uri="{FF2B5EF4-FFF2-40B4-BE49-F238E27FC236}">
                <a16:creationId xmlns:a16="http://schemas.microsoft.com/office/drawing/2014/main" id="{BACF596A-8A5A-864B-A2F9-F60A1506FC2B}"/>
              </a:ext>
            </a:extLst>
          </p:cNvPr>
          <p:cNvSpPr txBox="1">
            <a:spLocks/>
          </p:cNvSpPr>
          <p:nvPr/>
        </p:nvSpPr>
        <p:spPr>
          <a:xfrm>
            <a:off x="312307" y="609600"/>
            <a:ext cx="9704526" cy="1212136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dirty="0">
                <a:latin typeface="Didot" panose="02000503000000020003" pitchFamily="2" charset="-79"/>
                <a:cs typeface="Didot" panose="02000503000000020003" pitchFamily="2" charset="-79"/>
              </a:rPr>
              <a:t>SELNET WP 2 / </a:t>
            </a:r>
            <a:r>
              <a:rPr lang="en-US" sz="3200" dirty="0">
                <a:latin typeface="Didot" panose="02000503000000020003" pitchFamily="2" charset="-79"/>
                <a:cs typeface="Didot" panose="02000503000000020003" pitchFamily="2" charset="-79"/>
              </a:rPr>
              <a:t>Definition of Reference Centers – INT, All</a:t>
            </a:r>
            <a:endParaRPr lang="es-ES" sz="3500" dirty="0">
              <a:latin typeface="Didot" panose="02000503000000020003" pitchFamily="2" charset="-79"/>
              <a:cs typeface="Didot" panose="020005030000000200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74722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FE481DA-240A-F24F-AB7F-15EE86A53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307" y="3169009"/>
            <a:ext cx="9792208" cy="3407862"/>
          </a:xfrm>
        </p:spPr>
        <p:txBody>
          <a:bodyPr>
            <a:normAutofit/>
          </a:bodyPr>
          <a:lstStyle/>
          <a:p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Thank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you</a:t>
            </a:r>
            <a:endParaRPr lang="es-ES" dirty="0">
              <a:latin typeface="Didot" panose="02000503000000020003" pitchFamily="2" charset="-79"/>
              <a:cs typeface="Didot" panose="02000503000000020003" pitchFamily="2" charset="-79"/>
            </a:endParaRPr>
          </a:p>
        </p:txBody>
      </p:sp>
      <p:pic>
        <p:nvPicPr>
          <p:cNvPr id="8" name="Imagen 7" descr="Imagen que contiene firmar, tabla, cuarto&#10;&#10;Descripción generada automáticamente">
            <a:extLst>
              <a:ext uri="{FF2B5EF4-FFF2-40B4-BE49-F238E27FC236}">
                <a16:creationId xmlns:a16="http://schemas.microsoft.com/office/drawing/2014/main" id="{70F95758-A3C2-E143-9ED2-F4C268396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6833" y="457983"/>
            <a:ext cx="1363752" cy="1363752"/>
          </a:xfrm>
          <a:prstGeom prst="rect">
            <a:avLst/>
          </a:prstGeom>
        </p:spPr>
      </p:pic>
      <p:sp>
        <p:nvSpPr>
          <p:cNvPr id="7" name="Título 3">
            <a:extLst>
              <a:ext uri="{FF2B5EF4-FFF2-40B4-BE49-F238E27FC236}">
                <a16:creationId xmlns:a16="http://schemas.microsoft.com/office/drawing/2014/main" id="{711886A9-D816-DA45-A5F7-954F2E4FD08E}"/>
              </a:ext>
            </a:extLst>
          </p:cNvPr>
          <p:cNvSpPr txBox="1">
            <a:spLocks/>
          </p:cNvSpPr>
          <p:nvPr/>
        </p:nvSpPr>
        <p:spPr>
          <a:xfrm>
            <a:off x="312307" y="609600"/>
            <a:ext cx="9704526" cy="1212136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500">
                <a:latin typeface="Didot" panose="02000503000000020003" pitchFamily="2" charset="-79"/>
                <a:cs typeface="Didot" panose="02000503000000020003" pitchFamily="2" charset="-79"/>
              </a:rPr>
              <a:t>SELNET WP NUMBER/ NAME- PARTICIPANTS</a:t>
            </a:r>
            <a:endParaRPr lang="es-ES" sz="3500" dirty="0">
              <a:latin typeface="Didot" panose="02000503000000020003" pitchFamily="2" charset="-79"/>
              <a:cs typeface="Didot" panose="02000503000000020003" pitchFamily="2" charset="-79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9491" y="4987616"/>
            <a:ext cx="4459334" cy="1464585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7469946" y="6531460"/>
            <a:ext cx="60053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8075613" algn="l"/>
              </a:tabLst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VIII SELNET  CONSORTIUM MEETING</a:t>
            </a:r>
            <a:r>
              <a:rPr lang="es-ES" sz="1400" dirty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es-ES" sz="1400" dirty="0" err="1">
                <a:solidFill>
                  <a:schemeClr val="bg1">
                    <a:lumMod val="50000"/>
                  </a:schemeClr>
                </a:solidFill>
              </a:rPr>
              <a:t>November</a:t>
            </a:r>
            <a:r>
              <a:rPr lang="es-ES" sz="1400" dirty="0">
                <a:solidFill>
                  <a:schemeClr val="bg1">
                    <a:lumMod val="50000"/>
                  </a:schemeClr>
                </a:solidFill>
              </a:rPr>
              <a:t> 2022)</a:t>
            </a:r>
          </a:p>
        </p:txBody>
      </p:sp>
    </p:spTree>
    <p:extLst>
      <p:ext uri="{BB962C8B-B14F-4D97-AF65-F5344CB8AC3E}">
        <p14:creationId xmlns:p14="http://schemas.microsoft.com/office/powerpoint/2010/main" val="4156916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5613F12-3995-D643-8AD4-F46E41905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307" y="609600"/>
            <a:ext cx="9704526" cy="1212136"/>
          </a:xfr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>
            <a:normAutofit/>
          </a:bodyPr>
          <a:lstStyle/>
          <a:p>
            <a:r>
              <a:rPr lang="es-ES" sz="3200" dirty="0">
                <a:latin typeface="Didot" panose="02000503000000020003" pitchFamily="2" charset="-79"/>
                <a:cs typeface="Didot" panose="02000503000000020003" pitchFamily="2" charset="-79"/>
              </a:rPr>
              <a:t>SELNET WP 2 / </a:t>
            </a:r>
            <a:r>
              <a:rPr lang="en-US" sz="3200" dirty="0">
                <a:latin typeface="Didot" panose="02000503000000020003" pitchFamily="2" charset="-79"/>
                <a:cs typeface="Didot" panose="02000503000000020003" pitchFamily="2" charset="-79"/>
              </a:rPr>
              <a:t>Definition of Reference Centers – INT, All</a:t>
            </a:r>
            <a:endParaRPr lang="es-ES" sz="3200" dirty="0">
              <a:latin typeface="Didot" panose="02000503000000020003" pitchFamily="2" charset="-79"/>
              <a:cs typeface="Didot" panose="02000503000000020003" pitchFamily="2" charset="-79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FE481DA-240A-F24F-AB7F-15EE86A53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307" y="3169009"/>
            <a:ext cx="9792208" cy="3407862"/>
          </a:xfrm>
        </p:spPr>
        <p:txBody>
          <a:bodyPr>
            <a:normAutofit fontScale="77500" lnSpcReduction="20000"/>
          </a:bodyPr>
          <a:lstStyle/>
          <a:p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WorkPackage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objectives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:</a:t>
            </a:r>
          </a:p>
          <a:p>
            <a:endParaRPr lang="es-ES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 lvl="1">
              <a:lnSpc>
                <a:spcPct val="96000"/>
              </a:lnSpc>
            </a:pPr>
            <a:r>
              <a:rPr lang="pt-BR" altLang="it-IT" sz="2600" dirty="0">
                <a:latin typeface="Didot" panose="02000503000000020003" pitchFamily="2" charset="-79"/>
                <a:cs typeface="Didot" panose="02000503000000020003" pitchFamily="2" charset="-79"/>
              </a:rPr>
              <a:t>1.1 </a:t>
            </a:r>
            <a:r>
              <a:rPr lang="pt-BR" altLang="it-IT" sz="2600" dirty="0" err="1">
                <a:latin typeface="Didot" panose="02000503000000020003" pitchFamily="2" charset="-79"/>
                <a:cs typeface="Didot" panose="02000503000000020003" pitchFamily="2" charset="-79"/>
              </a:rPr>
              <a:t>To</a:t>
            </a:r>
            <a:r>
              <a:rPr lang="pt-BR" altLang="it-IT" sz="2600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pt-BR" altLang="it-IT" sz="2600" dirty="0" err="1">
                <a:latin typeface="Didot" panose="02000503000000020003" pitchFamily="2" charset="-79"/>
                <a:cs typeface="Didot" panose="02000503000000020003" pitchFamily="2" charset="-79"/>
              </a:rPr>
              <a:t>implement</a:t>
            </a:r>
            <a:r>
              <a:rPr lang="pt-BR" altLang="it-IT" sz="2600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pt-BR" altLang="it-IT" sz="2600" dirty="0" err="1">
                <a:latin typeface="Didot" panose="02000503000000020003" pitchFamily="2" charset="-79"/>
                <a:cs typeface="Didot" panose="02000503000000020003" pitchFamily="2" charset="-79"/>
              </a:rPr>
              <a:t>Reference</a:t>
            </a:r>
            <a:r>
              <a:rPr lang="pt-BR" altLang="it-IT" sz="2600" dirty="0">
                <a:latin typeface="Didot" panose="02000503000000020003" pitchFamily="2" charset="-79"/>
                <a:cs typeface="Didot" panose="02000503000000020003" pitchFamily="2" charset="-79"/>
              </a:rPr>
              <a:t> Centers </a:t>
            </a:r>
            <a:r>
              <a:rPr lang="pt-BR" altLang="it-IT" sz="2600" dirty="0" err="1">
                <a:latin typeface="Didot" panose="02000503000000020003" pitchFamily="2" charset="-79"/>
                <a:cs typeface="Didot" panose="02000503000000020003" pitchFamily="2" charset="-79"/>
              </a:rPr>
              <a:t>and</a:t>
            </a:r>
            <a:r>
              <a:rPr lang="pt-BR" altLang="it-IT" sz="2600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pt-BR" altLang="it-IT" sz="2600" dirty="0" err="1">
                <a:latin typeface="Didot" panose="02000503000000020003" pitchFamily="2" charset="-79"/>
                <a:cs typeface="Didot" panose="02000503000000020003" pitchFamily="2" charset="-79"/>
              </a:rPr>
              <a:t>reinforce</a:t>
            </a:r>
            <a:r>
              <a:rPr lang="pt-BR" altLang="it-IT" sz="2600" dirty="0">
                <a:latin typeface="Didot" panose="02000503000000020003" pitchFamily="2" charset="-79"/>
                <a:cs typeface="Didot" panose="02000503000000020003" pitchFamily="2" charset="-79"/>
              </a:rPr>
              <a:t> sarcoma </a:t>
            </a:r>
            <a:r>
              <a:rPr lang="pt-BR" altLang="it-IT" sz="2600" dirty="0" err="1">
                <a:latin typeface="Didot" panose="02000503000000020003" pitchFamily="2" charset="-79"/>
                <a:cs typeface="Didot" panose="02000503000000020003" pitchFamily="2" charset="-79"/>
              </a:rPr>
              <a:t>patient</a:t>
            </a:r>
            <a:r>
              <a:rPr lang="pt-BR" altLang="it-IT" sz="2600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pt-BR" altLang="it-IT" sz="2600" dirty="0" err="1">
                <a:latin typeface="Didot" panose="02000503000000020003" pitchFamily="2" charset="-79"/>
                <a:cs typeface="Didot" panose="02000503000000020003" pitchFamily="2" charset="-79"/>
              </a:rPr>
              <a:t>referral</a:t>
            </a:r>
            <a:r>
              <a:rPr lang="pt-BR" altLang="it-IT" sz="2600" dirty="0">
                <a:latin typeface="Didot" panose="02000503000000020003" pitchFamily="2" charset="-79"/>
                <a:cs typeface="Didot" panose="02000503000000020003" pitchFamily="2" charset="-79"/>
              </a:rPr>
              <a:t> policies </a:t>
            </a:r>
            <a:r>
              <a:rPr lang="pt-BR" altLang="it-IT" sz="2600" dirty="0" err="1">
                <a:latin typeface="Didot" panose="02000503000000020003" pitchFamily="2" charset="-79"/>
                <a:cs typeface="Didot" panose="02000503000000020003" pitchFamily="2" charset="-79"/>
              </a:rPr>
              <a:t>to</a:t>
            </a:r>
            <a:r>
              <a:rPr lang="pt-BR" altLang="it-IT" sz="2600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pt-BR" altLang="it-IT" sz="2600" dirty="0" err="1">
                <a:latin typeface="Didot" panose="02000503000000020003" pitchFamily="2" charset="-79"/>
                <a:cs typeface="Didot" panose="02000503000000020003" pitchFamily="2" charset="-79"/>
              </a:rPr>
              <a:t>them</a:t>
            </a:r>
            <a:endParaRPr lang="pt-BR" altLang="it-IT" sz="2600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>
              <a:lnSpc>
                <a:spcPct val="96000"/>
              </a:lnSpc>
            </a:pPr>
            <a:endParaRPr lang="pt-BR" altLang="it-IT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 lvl="1">
              <a:lnSpc>
                <a:spcPct val="96000"/>
              </a:lnSpc>
            </a:pPr>
            <a:r>
              <a:rPr lang="pt-BR" altLang="it-IT" sz="2600" dirty="0">
                <a:latin typeface="Didot" panose="02000503000000020003" pitchFamily="2" charset="-79"/>
                <a:cs typeface="Didot" panose="02000503000000020003" pitchFamily="2" charset="-79"/>
              </a:rPr>
              <a:t>1.2 </a:t>
            </a:r>
            <a:r>
              <a:rPr lang="pt-BR" altLang="it-IT" sz="2600" dirty="0" err="1">
                <a:latin typeface="Didot" panose="02000503000000020003" pitchFamily="2" charset="-79"/>
                <a:cs typeface="Didot" panose="02000503000000020003" pitchFamily="2" charset="-79"/>
              </a:rPr>
              <a:t>To</a:t>
            </a:r>
            <a:r>
              <a:rPr lang="pt-BR" altLang="it-IT" sz="2600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pt-BR" altLang="it-IT" sz="2600" dirty="0" err="1">
                <a:latin typeface="Didot" panose="02000503000000020003" pitchFamily="2" charset="-79"/>
                <a:cs typeface="Didot" panose="02000503000000020003" pitchFamily="2" charset="-79"/>
              </a:rPr>
              <a:t>create</a:t>
            </a:r>
            <a:r>
              <a:rPr lang="pt-BR" altLang="it-IT" sz="2600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pt-BR" altLang="it-IT" sz="2600" dirty="0" err="1">
                <a:latin typeface="Didot" panose="02000503000000020003" pitchFamily="2" charset="-79"/>
                <a:cs typeface="Didot" panose="02000503000000020003" pitchFamily="2" charset="-79"/>
              </a:rPr>
              <a:t>national</a:t>
            </a:r>
            <a:r>
              <a:rPr lang="pt-BR" altLang="it-IT" sz="2600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pt-BR" altLang="it-IT" sz="2600" dirty="0" err="1">
                <a:latin typeface="Didot" panose="02000503000000020003" pitchFamily="2" charset="-79"/>
                <a:cs typeface="Didot" panose="02000503000000020003" pitchFamily="2" charset="-79"/>
              </a:rPr>
              <a:t>pathologic</a:t>
            </a:r>
            <a:r>
              <a:rPr lang="pt-BR" altLang="it-IT" sz="2600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pt-BR" altLang="it-IT" sz="2600" dirty="0" err="1">
                <a:latin typeface="Didot" panose="02000503000000020003" pitchFamily="2" charset="-79"/>
                <a:cs typeface="Didot" panose="02000503000000020003" pitchFamily="2" charset="-79"/>
              </a:rPr>
              <a:t>and</a:t>
            </a:r>
            <a:r>
              <a:rPr lang="pt-BR" altLang="it-IT" sz="2600" dirty="0">
                <a:latin typeface="Didot" panose="02000503000000020003" pitchFamily="2" charset="-79"/>
                <a:cs typeface="Didot" panose="02000503000000020003" pitchFamily="2" charset="-79"/>
              </a:rPr>
              <a:t> molecular sarcoma </a:t>
            </a:r>
            <a:r>
              <a:rPr lang="pt-BR" altLang="it-IT" sz="2600" dirty="0" err="1">
                <a:latin typeface="Didot" panose="02000503000000020003" pitchFamily="2" charset="-79"/>
                <a:cs typeface="Didot" panose="02000503000000020003" pitchFamily="2" charset="-79"/>
              </a:rPr>
              <a:t>diagnosis</a:t>
            </a:r>
            <a:r>
              <a:rPr lang="pt-BR" altLang="it-IT" sz="2600" dirty="0">
                <a:latin typeface="Didot" panose="02000503000000020003" pitchFamily="2" charset="-79"/>
                <a:cs typeface="Didot" panose="02000503000000020003" pitchFamily="2" charset="-79"/>
              </a:rPr>
              <a:t> networks</a:t>
            </a:r>
          </a:p>
          <a:p>
            <a:pPr>
              <a:lnSpc>
                <a:spcPct val="96000"/>
              </a:lnSpc>
            </a:pPr>
            <a:endParaRPr lang="pt-BR" altLang="it-IT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 lvl="1">
              <a:lnSpc>
                <a:spcPct val="96000"/>
              </a:lnSpc>
            </a:pPr>
            <a:r>
              <a:rPr lang="pt-BR" altLang="it-IT" sz="2600" dirty="0">
                <a:latin typeface="Didot" panose="02000503000000020003" pitchFamily="2" charset="-79"/>
                <a:cs typeface="Didot" panose="02000503000000020003" pitchFamily="2" charset="-79"/>
              </a:rPr>
              <a:t>1.3 </a:t>
            </a:r>
            <a:r>
              <a:rPr lang="pt-BR" altLang="it-IT" sz="2600" dirty="0" err="1">
                <a:latin typeface="Didot" panose="02000503000000020003" pitchFamily="2" charset="-79"/>
                <a:cs typeface="Didot" panose="02000503000000020003" pitchFamily="2" charset="-79"/>
              </a:rPr>
              <a:t>To</a:t>
            </a:r>
            <a:r>
              <a:rPr lang="pt-BR" altLang="it-IT" sz="2600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pt-BR" altLang="it-IT" sz="2600" dirty="0" err="1">
                <a:latin typeface="Didot" panose="02000503000000020003" pitchFamily="2" charset="-79"/>
                <a:cs typeface="Didot" panose="02000503000000020003" pitchFamily="2" charset="-79"/>
              </a:rPr>
              <a:t>establish</a:t>
            </a:r>
            <a:r>
              <a:rPr lang="pt-BR" altLang="it-IT" sz="2600" dirty="0">
                <a:latin typeface="Didot" panose="02000503000000020003" pitchFamily="2" charset="-79"/>
                <a:cs typeface="Didot" panose="02000503000000020003" pitchFamily="2" charset="-79"/>
              </a:rPr>
              <a:t> a </a:t>
            </a:r>
            <a:r>
              <a:rPr lang="pt-BR" altLang="it-IT" sz="2600" dirty="0" err="1">
                <a:latin typeface="Didot" panose="02000503000000020003" pitchFamily="2" charset="-79"/>
                <a:cs typeface="Didot" panose="02000503000000020003" pitchFamily="2" charset="-79"/>
              </a:rPr>
              <a:t>Latin</a:t>
            </a:r>
            <a:r>
              <a:rPr lang="pt-BR" altLang="it-IT" sz="2600" dirty="0">
                <a:latin typeface="Didot" panose="02000503000000020003" pitchFamily="2" charset="-79"/>
                <a:cs typeface="Didot" panose="02000503000000020003" pitchFamily="2" charset="-79"/>
              </a:rPr>
              <a:t> American sarcoma network </a:t>
            </a:r>
            <a:r>
              <a:rPr lang="pt-BR" altLang="it-IT" sz="2600" dirty="0" err="1">
                <a:latin typeface="Didot" panose="02000503000000020003" pitchFamily="2" charset="-79"/>
                <a:cs typeface="Didot" panose="02000503000000020003" pitchFamily="2" charset="-79"/>
              </a:rPr>
              <a:t>to</a:t>
            </a:r>
            <a:r>
              <a:rPr lang="pt-BR" altLang="it-IT" sz="2600" dirty="0">
                <a:latin typeface="Didot" panose="02000503000000020003" pitchFamily="2" charset="-79"/>
                <a:cs typeface="Didot" panose="02000503000000020003" pitchFamily="2" charset="-79"/>
              </a:rPr>
              <a:t> endorse </a:t>
            </a:r>
            <a:r>
              <a:rPr lang="pt-BR" altLang="it-IT" sz="2600" dirty="0" err="1">
                <a:latin typeface="Didot" panose="02000503000000020003" pitchFamily="2" charset="-79"/>
                <a:cs typeface="Didot" panose="02000503000000020003" pitchFamily="2" charset="-79"/>
              </a:rPr>
              <a:t>improvement</a:t>
            </a:r>
            <a:r>
              <a:rPr lang="pt-BR" altLang="it-IT" sz="2600" dirty="0">
                <a:latin typeface="Didot" panose="02000503000000020003" pitchFamily="2" charset="-79"/>
                <a:cs typeface="Didot" panose="02000503000000020003" pitchFamily="2" charset="-79"/>
              </a:rPr>
              <a:t> in sarcoma </a:t>
            </a:r>
            <a:r>
              <a:rPr lang="pt-BR" altLang="it-IT" sz="2600" dirty="0" err="1">
                <a:latin typeface="Didot" panose="02000503000000020003" pitchFamily="2" charset="-79"/>
                <a:cs typeface="Didot" panose="02000503000000020003" pitchFamily="2" charset="-79"/>
              </a:rPr>
              <a:t>care</a:t>
            </a:r>
            <a:r>
              <a:rPr lang="pt-BR" altLang="it-IT" sz="2600" dirty="0">
                <a:latin typeface="Didot" panose="02000503000000020003" pitchFamily="2" charset="-79"/>
                <a:cs typeface="Didot" panose="02000503000000020003" pitchFamily="2" charset="-79"/>
              </a:rPr>
              <a:t>, </a:t>
            </a:r>
            <a:r>
              <a:rPr lang="pt-BR" altLang="it-IT" sz="2600" dirty="0" err="1">
                <a:latin typeface="Didot" panose="02000503000000020003" pitchFamily="2" charset="-79"/>
                <a:cs typeface="Didot" panose="02000503000000020003" pitchFamily="2" charset="-79"/>
              </a:rPr>
              <a:t>continuing</a:t>
            </a:r>
            <a:r>
              <a:rPr lang="pt-BR" altLang="it-IT" sz="2600" dirty="0">
                <a:latin typeface="Didot" panose="02000503000000020003" pitchFamily="2" charset="-79"/>
                <a:cs typeface="Didot" panose="02000503000000020003" pitchFamily="2" charset="-79"/>
              </a:rPr>
              <a:t> medical </a:t>
            </a:r>
            <a:r>
              <a:rPr lang="pt-BR" altLang="it-IT" sz="2600" dirty="0" err="1">
                <a:latin typeface="Didot" panose="02000503000000020003" pitchFamily="2" charset="-79"/>
                <a:cs typeface="Didot" panose="02000503000000020003" pitchFamily="2" charset="-79"/>
              </a:rPr>
              <a:t>education</a:t>
            </a:r>
            <a:r>
              <a:rPr lang="pt-BR" altLang="it-IT" sz="2600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pt-BR" altLang="it-IT" sz="2600" dirty="0" err="1">
                <a:latin typeface="Didot" panose="02000503000000020003" pitchFamily="2" charset="-79"/>
                <a:cs typeface="Didot" panose="02000503000000020003" pitchFamily="2" charset="-79"/>
              </a:rPr>
              <a:t>and</a:t>
            </a:r>
            <a:r>
              <a:rPr lang="pt-BR" altLang="it-IT" sz="2600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pt-BR" altLang="it-IT" sz="2600" dirty="0" err="1">
                <a:latin typeface="Didot" panose="02000503000000020003" pitchFamily="2" charset="-79"/>
                <a:cs typeface="Didot" panose="02000503000000020003" pitchFamily="2" charset="-79"/>
              </a:rPr>
              <a:t>research</a:t>
            </a:r>
            <a:endParaRPr lang="pt-BR" altLang="it-IT" sz="2600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 lvl="1"/>
            <a:endParaRPr lang="es-ES" dirty="0">
              <a:latin typeface="Didot" panose="02000503000000020003" pitchFamily="2" charset="-79"/>
              <a:cs typeface="Didot" panose="02000503000000020003" pitchFamily="2" charset="-79"/>
            </a:endParaRPr>
          </a:p>
        </p:txBody>
      </p:sp>
      <p:pic>
        <p:nvPicPr>
          <p:cNvPr id="8" name="Imagen 7" descr="Imagen que contiene firmar, tabla, cuarto&#10;&#10;Descripción generada automáticamente">
            <a:extLst>
              <a:ext uri="{FF2B5EF4-FFF2-40B4-BE49-F238E27FC236}">
                <a16:creationId xmlns:a16="http://schemas.microsoft.com/office/drawing/2014/main" id="{70F95758-A3C2-E143-9ED2-F4C268396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6833" y="457983"/>
            <a:ext cx="1363752" cy="13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459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FE481DA-240A-F24F-AB7F-15EE86A53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307" y="3169009"/>
            <a:ext cx="9792208" cy="3407862"/>
          </a:xfrm>
        </p:spPr>
        <p:txBody>
          <a:bodyPr>
            <a:normAutofit/>
          </a:bodyPr>
          <a:lstStyle/>
          <a:p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2019: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Definition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of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Sarcoma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RCs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criteria</a:t>
            </a:r>
            <a:endParaRPr lang="es-ES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 lvl="1"/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Case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volume</a:t>
            </a:r>
            <a:endParaRPr lang="es-ES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 lvl="1"/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Multidisciplinarity</a:t>
            </a:r>
            <a:endParaRPr lang="es-ES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 lvl="1"/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Facilities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and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Equipment</a:t>
            </a:r>
            <a:endParaRPr lang="es-ES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 lvl="1"/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Research</a:t>
            </a:r>
            <a:endParaRPr lang="es-ES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 lvl="1"/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Continuous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Medical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Education</a:t>
            </a:r>
            <a:endParaRPr lang="es-ES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 lvl="1"/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Patient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empowerment</a:t>
            </a:r>
            <a:endParaRPr lang="es-ES" dirty="0">
              <a:latin typeface="Didot" panose="02000503000000020003" pitchFamily="2" charset="-79"/>
              <a:cs typeface="Didot" panose="02000503000000020003" pitchFamily="2" charset="-79"/>
            </a:endParaRPr>
          </a:p>
        </p:txBody>
      </p:sp>
      <p:pic>
        <p:nvPicPr>
          <p:cNvPr id="8" name="Imagen 7" descr="Imagen que contiene firmar, tabla, cuarto&#10;&#10;Descripción generada automáticamente">
            <a:extLst>
              <a:ext uri="{FF2B5EF4-FFF2-40B4-BE49-F238E27FC236}">
                <a16:creationId xmlns:a16="http://schemas.microsoft.com/office/drawing/2014/main" id="{70F95758-A3C2-E143-9ED2-F4C268396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6833" y="457983"/>
            <a:ext cx="1363752" cy="1363752"/>
          </a:xfrm>
          <a:prstGeom prst="rect">
            <a:avLst/>
          </a:prstGeom>
        </p:spPr>
      </p:pic>
      <p:sp>
        <p:nvSpPr>
          <p:cNvPr id="7" name="Título 3">
            <a:extLst>
              <a:ext uri="{FF2B5EF4-FFF2-40B4-BE49-F238E27FC236}">
                <a16:creationId xmlns:a16="http://schemas.microsoft.com/office/drawing/2014/main" id="{47CDD453-20B6-EE48-BAF9-3718284DF3EB}"/>
              </a:ext>
            </a:extLst>
          </p:cNvPr>
          <p:cNvSpPr txBox="1">
            <a:spLocks/>
          </p:cNvSpPr>
          <p:nvPr/>
        </p:nvSpPr>
        <p:spPr>
          <a:xfrm>
            <a:off x="312307" y="609600"/>
            <a:ext cx="9704526" cy="1212136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dirty="0">
                <a:latin typeface="Didot" panose="02000503000000020003" pitchFamily="2" charset="-79"/>
                <a:cs typeface="Didot" panose="02000503000000020003" pitchFamily="2" charset="-79"/>
              </a:rPr>
              <a:t>SELNET WP 2 / </a:t>
            </a:r>
            <a:r>
              <a:rPr lang="en-US" sz="3200" dirty="0">
                <a:latin typeface="Didot" panose="02000503000000020003" pitchFamily="2" charset="-79"/>
                <a:cs typeface="Didot" panose="02000503000000020003" pitchFamily="2" charset="-79"/>
              </a:rPr>
              <a:t>Definition of Reference Centers – INT, All</a:t>
            </a:r>
            <a:endParaRPr lang="es-ES" sz="3500" dirty="0">
              <a:latin typeface="Didot" panose="02000503000000020003" pitchFamily="2" charset="-79"/>
              <a:cs typeface="Didot" panose="020005030000000200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99623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FE481DA-240A-F24F-AB7F-15EE86A53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307" y="2583180"/>
            <a:ext cx="9792208" cy="3993691"/>
          </a:xfrm>
        </p:spPr>
        <p:txBody>
          <a:bodyPr>
            <a:normAutofit/>
          </a:bodyPr>
          <a:lstStyle/>
          <a:p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2021 – 2022</a:t>
            </a:r>
          </a:p>
          <a:p>
            <a:pPr lvl="1"/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A series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of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VCs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with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each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LA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partner</a:t>
            </a:r>
            <a:endParaRPr lang="es-ES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 lvl="2"/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The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importance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of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RCs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and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networking</a:t>
            </a:r>
            <a:endParaRPr lang="es-ES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 lvl="3"/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Expertise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,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multidisciplinarity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,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research</a:t>
            </a:r>
            <a:endParaRPr lang="es-ES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 lvl="2"/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The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experiences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in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Europe</a:t>
            </a:r>
            <a:endParaRPr lang="es-ES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 lvl="3"/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ERNs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, NETSARC, RTR</a:t>
            </a:r>
          </a:p>
          <a:p>
            <a:pPr lvl="2"/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RC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criteria</a:t>
            </a:r>
            <a:endParaRPr lang="es-ES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 lvl="2"/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Models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of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networking</a:t>
            </a:r>
            <a:endParaRPr lang="es-ES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 lvl="3"/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Centralized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VS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hub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-and-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spoke</a:t>
            </a:r>
            <a:endParaRPr lang="es-ES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 lvl="3"/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Managed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VS non-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managed</a:t>
            </a:r>
            <a:endParaRPr lang="es-ES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 lvl="2"/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Problems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/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Solutions</a:t>
            </a:r>
            <a:endParaRPr lang="es-ES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 lvl="2"/>
            <a:endParaRPr lang="es-ES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 lvl="2"/>
            <a:endParaRPr lang="es-ES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 lvl="2"/>
            <a:endParaRPr lang="es-ES" dirty="0">
              <a:latin typeface="Didot" panose="02000503000000020003" pitchFamily="2" charset="-79"/>
              <a:cs typeface="Didot" panose="02000503000000020003" pitchFamily="2" charset="-79"/>
            </a:endParaRPr>
          </a:p>
        </p:txBody>
      </p:sp>
      <p:pic>
        <p:nvPicPr>
          <p:cNvPr id="8" name="Imagen 7" descr="Imagen que contiene firmar, tabla, cuarto&#10;&#10;Descripción generada automáticamente">
            <a:extLst>
              <a:ext uri="{FF2B5EF4-FFF2-40B4-BE49-F238E27FC236}">
                <a16:creationId xmlns:a16="http://schemas.microsoft.com/office/drawing/2014/main" id="{70F95758-A3C2-E143-9ED2-F4C268396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6833" y="457983"/>
            <a:ext cx="1363752" cy="1363752"/>
          </a:xfrm>
          <a:prstGeom prst="rect">
            <a:avLst/>
          </a:prstGeom>
        </p:spPr>
      </p:pic>
      <p:sp>
        <p:nvSpPr>
          <p:cNvPr id="7" name="Título 3">
            <a:extLst>
              <a:ext uri="{FF2B5EF4-FFF2-40B4-BE49-F238E27FC236}">
                <a16:creationId xmlns:a16="http://schemas.microsoft.com/office/drawing/2014/main" id="{47CDD453-20B6-EE48-BAF9-3718284DF3EB}"/>
              </a:ext>
            </a:extLst>
          </p:cNvPr>
          <p:cNvSpPr txBox="1">
            <a:spLocks/>
          </p:cNvSpPr>
          <p:nvPr/>
        </p:nvSpPr>
        <p:spPr>
          <a:xfrm>
            <a:off x="312307" y="609600"/>
            <a:ext cx="9704526" cy="1212136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dirty="0">
                <a:latin typeface="Didot" panose="02000503000000020003" pitchFamily="2" charset="-79"/>
                <a:cs typeface="Didot" panose="02000503000000020003" pitchFamily="2" charset="-79"/>
              </a:rPr>
              <a:t>SELNET WP 2 / </a:t>
            </a:r>
            <a:r>
              <a:rPr lang="en-US" sz="3200" dirty="0">
                <a:latin typeface="Didot" panose="02000503000000020003" pitchFamily="2" charset="-79"/>
                <a:cs typeface="Didot" panose="02000503000000020003" pitchFamily="2" charset="-79"/>
              </a:rPr>
              <a:t>Definition of Reference Centers – INT, All</a:t>
            </a:r>
            <a:endParaRPr lang="es-ES" sz="3500" dirty="0">
              <a:latin typeface="Didot" panose="02000503000000020003" pitchFamily="2" charset="-79"/>
              <a:cs typeface="Didot" panose="020005030000000200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69520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FE481DA-240A-F24F-AB7F-15EE86A53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307" y="2377440"/>
            <a:ext cx="9792208" cy="4199431"/>
          </a:xfrm>
        </p:spPr>
        <p:txBody>
          <a:bodyPr>
            <a:normAutofit/>
          </a:bodyPr>
          <a:lstStyle/>
          <a:p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Problems</a:t>
            </a:r>
            <a:endParaRPr lang="es-ES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 lvl="1"/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Co-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exhistence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of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different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,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irreconcialable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,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health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systems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(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public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/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private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)</a:t>
            </a:r>
          </a:p>
          <a:p>
            <a:pPr lvl="1"/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Heterogeneity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in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delivery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of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care</a:t>
            </a:r>
          </a:p>
          <a:p>
            <a:pPr lvl="1"/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Poor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availability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of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certain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facilities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/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equipment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(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e.g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. molecular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pathology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)</a:t>
            </a:r>
          </a:p>
          <a:p>
            <a:pPr lvl="1"/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Social,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geographical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and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economical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limitations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to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health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migration</a:t>
            </a:r>
            <a:endParaRPr lang="es-ES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 lvl="1"/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Lack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of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institutional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procedure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/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support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</a:p>
          <a:p>
            <a:pPr lvl="1"/>
            <a:endParaRPr lang="es-ES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 lvl="1"/>
            <a:endParaRPr lang="es-ES" dirty="0">
              <a:latin typeface="Didot" panose="02000503000000020003" pitchFamily="2" charset="-79"/>
              <a:cs typeface="Didot" panose="02000503000000020003" pitchFamily="2" charset="-79"/>
            </a:endParaRPr>
          </a:p>
        </p:txBody>
      </p:sp>
      <p:pic>
        <p:nvPicPr>
          <p:cNvPr id="8" name="Imagen 7" descr="Imagen que contiene firmar, tabla, cuarto&#10;&#10;Descripción generada automáticamente">
            <a:extLst>
              <a:ext uri="{FF2B5EF4-FFF2-40B4-BE49-F238E27FC236}">
                <a16:creationId xmlns:a16="http://schemas.microsoft.com/office/drawing/2014/main" id="{70F95758-A3C2-E143-9ED2-F4C268396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6833" y="457983"/>
            <a:ext cx="1363752" cy="1363752"/>
          </a:xfrm>
          <a:prstGeom prst="rect">
            <a:avLst/>
          </a:prstGeom>
        </p:spPr>
      </p:pic>
      <p:sp>
        <p:nvSpPr>
          <p:cNvPr id="7" name="Título 3">
            <a:extLst>
              <a:ext uri="{FF2B5EF4-FFF2-40B4-BE49-F238E27FC236}">
                <a16:creationId xmlns:a16="http://schemas.microsoft.com/office/drawing/2014/main" id="{47CDD453-20B6-EE48-BAF9-3718284DF3EB}"/>
              </a:ext>
            </a:extLst>
          </p:cNvPr>
          <p:cNvSpPr txBox="1">
            <a:spLocks/>
          </p:cNvSpPr>
          <p:nvPr/>
        </p:nvSpPr>
        <p:spPr>
          <a:xfrm>
            <a:off x="312307" y="609600"/>
            <a:ext cx="9704526" cy="1212136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dirty="0">
                <a:latin typeface="Didot" panose="02000503000000020003" pitchFamily="2" charset="-79"/>
                <a:cs typeface="Didot" panose="02000503000000020003" pitchFamily="2" charset="-79"/>
              </a:rPr>
              <a:t>SELNET WP 2 / </a:t>
            </a:r>
            <a:r>
              <a:rPr lang="en-US" sz="3200" dirty="0">
                <a:latin typeface="Didot" panose="02000503000000020003" pitchFamily="2" charset="-79"/>
                <a:cs typeface="Didot" panose="02000503000000020003" pitchFamily="2" charset="-79"/>
              </a:rPr>
              <a:t>Definition of Reference Centers – INT, All</a:t>
            </a:r>
            <a:endParaRPr lang="es-ES" sz="3500" dirty="0">
              <a:latin typeface="Didot" panose="02000503000000020003" pitchFamily="2" charset="-79"/>
              <a:cs typeface="Didot" panose="020005030000000200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02486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FE481DA-240A-F24F-AB7F-15EE86A53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307" y="2217420"/>
            <a:ext cx="5288393" cy="435945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s-ES" dirty="0">
              <a:solidFill>
                <a:srgbClr val="FF0000"/>
              </a:solidFill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 marL="457200" lvl="1" indent="0">
              <a:buNone/>
            </a:pPr>
            <a:endParaRPr lang="es-ES" dirty="0">
              <a:solidFill>
                <a:srgbClr val="FF0000"/>
              </a:solidFill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 marL="457200" lvl="1" indent="0">
              <a:buNone/>
            </a:pPr>
            <a:endParaRPr lang="es-ES" dirty="0">
              <a:solidFill>
                <a:srgbClr val="FF0000"/>
              </a:solidFill>
              <a:latin typeface="Didot" panose="02000503000000020003" pitchFamily="2" charset="-79"/>
              <a:cs typeface="Didot" panose="02000503000000020003" pitchFamily="2" charset="-79"/>
            </a:endParaRPr>
          </a:p>
          <a:p>
            <a:r>
              <a:rPr lang="es-ES" sz="2100" dirty="0" err="1">
                <a:latin typeface="Didot" panose="02000503000000020003" pitchFamily="2" charset="-79"/>
                <a:cs typeface="Didot" panose="02000503000000020003" pitchFamily="2" charset="-79"/>
              </a:rPr>
              <a:t>Each</a:t>
            </a:r>
            <a:r>
              <a:rPr lang="es-ES" sz="2100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sz="2100" dirty="0" err="1">
                <a:latin typeface="Didot" panose="02000503000000020003" pitchFamily="2" charset="-79"/>
                <a:cs typeface="Didot" panose="02000503000000020003" pitchFamily="2" charset="-79"/>
              </a:rPr>
              <a:t>of</a:t>
            </a:r>
            <a:r>
              <a:rPr lang="es-ES" sz="2100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sz="2100" dirty="0" err="1">
                <a:latin typeface="Didot" panose="02000503000000020003" pitchFamily="2" charset="-79"/>
                <a:cs typeface="Didot" panose="02000503000000020003" pitchFamily="2" charset="-79"/>
              </a:rPr>
              <a:t>the</a:t>
            </a:r>
            <a:r>
              <a:rPr lang="es-ES" sz="2100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sz="2100" dirty="0" err="1">
                <a:latin typeface="Didot" panose="02000503000000020003" pitchFamily="2" charset="-79"/>
                <a:cs typeface="Didot" panose="02000503000000020003" pitchFamily="2" charset="-79"/>
              </a:rPr>
              <a:t>national</a:t>
            </a:r>
            <a:r>
              <a:rPr lang="es-ES" sz="2100" dirty="0">
                <a:latin typeface="Didot" panose="02000503000000020003" pitchFamily="2" charset="-79"/>
                <a:cs typeface="Didot" panose="02000503000000020003" pitchFamily="2" charset="-79"/>
              </a:rPr>
              <a:t> hospital has </a:t>
            </a:r>
            <a:r>
              <a:rPr lang="es-ES" sz="2100" dirty="0" err="1">
                <a:latin typeface="Didot" panose="02000503000000020003" pitchFamily="2" charset="-79"/>
                <a:cs typeface="Didot" panose="02000503000000020003" pitchFamily="2" charset="-79"/>
              </a:rPr>
              <a:t>the</a:t>
            </a:r>
            <a:r>
              <a:rPr lang="es-ES" sz="2100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sz="2100" dirty="0" err="1">
                <a:latin typeface="Didot" panose="02000503000000020003" pitchFamily="2" charset="-79"/>
                <a:cs typeface="Didot" panose="02000503000000020003" pitchFamily="2" charset="-79"/>
              </a:rPr>
              <a:t>necessary</a:t>
            </a:r>
            <a:r>
              <a:rPr lang="es-ES" sz="2100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sz="2100" dirty="0" err="1">
                <a:latin typeface="Didot" panose="02000503000000020003" pitchFamily="2" charset="-79"/>
                <a:cs typeface="Didot" panose="02000503000000020003" pitchFamily="2" charset="-79"/>
              </a:rPr>
              <a:t>expertise</a:t>
            </a:r>
            <a:r>
              <a:rPr lang="es-ES" sz="2100" dirty="0">
                <a:latin typeface="Didot" panose="02000503000000020003" pitchFamily="2" charset="-79"/>
                <a:cs typeface="Didot" panose="02000503000000020003" pitchFamily="2" charset="-79"/>
              </a:rPr>
              <a:t> in sarcomas</a:t>
            </a:r>
          </a:p>
          <a:p>
            <a:pPr lvl="1"/>
            <a:r>
              <a:rPr lang="es-CR" sz="2000" dirty="0">
                <a:latin typeface="Didot" panose="02000503000000020003" pitchFamily="2" charset="-79"/>
                <a:cs typeface="Didot" panose="02000503000000020003" pitchFamily="2" charset="-79"/>
              </a:rPr>
              <a:t>Medical </a:t>
            </a:r>
            <a:r>
              <a:rPr lang="es-CR" sz="2000" dirty="0" err="1">
                <a:latin typeface="Didot" panose="02000503000000020003" pitchFamily="2" charset="-79"/>
                <a:cs typeface="Didot" panose="02000503000000020003" pitchFamily="2" charset="-79"/>
              </a:rPr>
              <a:t>Oncologist</a:t>
            </a:r>
            <a:endParaRPr lang="es-CR" sz="2000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 lvl="1"/>
            <a:r>
              <a:rPr lang="es-CR" sz="2000" dirty="0" err="1">
                <a:latin typeface="Didot" panose="02000503000000020003" pitchFamily="2" charset="-79"/>
                <a:cs typeface="Didot" panose="02000503000000020003" pitchFamily="2" charset="-79"/>
              </a:rPr>
              <a:t>Orthopedist</a:t>
            </a:r>
            <a:endParaRPr lang="es-CR" sz="2000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 lvl="1"/>
            <a:r>
              <a:rPr lang="es-CR" sz="2000" dirty="0" err="1">
                <a:latin typeface="Didot" panose="02000503000000020003" pitchFamily="2" charset="-79"/>
                <a:cs typeface="Didot" panose="02000503000000020003" pitchFamily="2" charset="-79"/>
              </a:rPr>
              <a:t>Pathologist</a:t>
            </a:r>
            <a:endParaRPr lang="es-CR" sz="2000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 lvl="1"/>
            <a:r>
              <a:rPr lang="es-CR" sz="2000" dirty="0" err="1">
                <a:latin typeface="Didot" panose="02000503000000020003" pitchFamily="2" charset="-79"/>
                <a:cs typeface="Didot" panose="02000503000000020003" pitchFamily="2" charset="-79"/>
              </a:rPr>
              <a:t>Surgeon</a:t>
            </a:r>
            <a:r>
              <a:rPr lang="es-CR" sz="2000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CR" sz="2000" dirty="0" err="1">
                <a:latin typeface="Didot" panose="02000503000000020003" pitchFamily="2" charset="-79"/>
                <a:cs typeface="Didot" panose="02000503000000020003" pitchFamily="2" charset="-79"/>
              </a:rPr>
              <a:t>Oncologist</a:t>
            </a:r>
            <a:endParaRPr lang="es-CR" sz="2000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 lvl="1"/>
            <a:r>
              <a:rPr lang="es-CR" sz="2000" dirty="0" err="1">
                <a:latin typeface="Didot" panose="02000503000000020003" pitchFamily="2" charset="-79"/>
                <a:cs typeface="Didot" panose="02000503000000020003" pitchFamily="2" charset="-79"/>
              </a:rPr>
              <a:t>Radiation</a:t>
            </a:r>
            <a:r>
              <a:rPr lang="es-CR" sz="2000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CR" sz="2000" dirty="0" err="1">
                <a:latin typeface="Didot" panose="02000503000000020003" pitchFamily="2" charset="-79"/>
                <a:cs typeface="Didot" panose="02000503000000020003" pitchFamily="2" charset="-79"/>
              </a:rPr>
              <a:t>Oncologist</a:t>
            </a:r>
            <a:endParaRPr lang="es-CR" sz="2000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 lvl="1"/>
            <a:r>
              <a:rPr lang="es-CR" sz="2000" dirty="0" err="1">
                <a:latin typeface="Didot" panose="02000503000000020003" pitchFamily="2" charset="-79"/>
                <a:cs typeface="Didot" panose="02000503000000020003" pitchFamily="2" charset="-79"/>
              </a:rPr>
              <a:t>Infrastructure</a:t>
            </a:r>
            <a:r>
              <a:rPr lang="es-CR" sz="2000" dirty="0">
                <a:latin typeface="Didot" panose="02000503000000020003" pitchFamily="2" charset="-79"/>
                <a:cs typeface="Didot" panose="02000503000000020003" pitchFamily="2" charset="-79"/>
              </a:rPr>
              <a:t> and </a:t>
            </a:r>
            <a:r>
              <a:rPr lang="es-CR" sz="2000" dirty="0" err="1">
                <a:latin typeface="Didot" panose="02000503000000020003" pitchFamily="2" charset="-79"/>
                <a:cs typeface="Didot" panose="02000503000000020003" pitchFamily="2" charset="-79"/>
              </a:rPr>
              <a:t>other</a:t>
            </a:r>
            <a:r>
              <a:rPr lang="es-CR" sz="2000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CR" sz="2000" dirty="0" err="1">
                <a:latin typeface="Didot" panose="02000503000000020003" pitchFamily="2" charset="-79"/>
                <a:cs typeface="Didot" panose="02000503000000020003" pitchFamily="2" charset="-79"/>
              </a:rPr>
              <a:t>specialists</a:t>
            </a:r>
            <a:r>
              <a:rPr lang="es-CR" sz="2000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CR" sz="2000" dirty="0" err="1">
                <a:latin typeface="Didot" panose="02000503000000020003" pitchFamily="2" charset="-79"/>
                <a:cs typeface="Didot" panose="02000503000000020003" pitchFamily="2" charset="-79"/>
              </a:rPr>
              <a:t>needed</a:t>
            </a:r>
            <a:r>
              <a:rPr lang="es-CR" sz="2000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CR" sz="2000" dirty="0" err="1">
                <a:latin typeface="Didot" panose="02000503000000020003" pitchFamily="2" charset="-79"/>
                <a:cs typeface="Didot" panose="02000503000000020003" pitchFamily="2" charset="-79"/>
              </a:rPr>
              <a:t>for</a:t>
            </a:r>
            <a:r>
              <a:rPr lang="es-CR" sz="2000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CR" sz="2000" dirty="0" err="1">
                <a:latin typeface="Didot" panose="02000503000000020003" pitchFamily="2" charset="-79"/>
                <a:cs typeface="Didot" panose="02000503000000020003" pitchFamily="2" charset="-79"/>
              </a:rPr>
              <a:t>patients</a:t>
            </a:r>
            <a:r>
              <a:rPr lang="es-CR" sz="2000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CR" sz="2000" dirty="0" err="1">
                <a:latin typeface="Didot" panose="02000503000000020003" pitchFamily="2" charset="-79"/>
                <a:cs typeface="Didot" panose="02000503000000020003" pitchFamily="2" charset="-79"/>
              </a:rPr>
              <a:t>with</a:t>
            </a:r>
            <a:r>
              <a:rPr lang="es-CR" sz="2000" dirty="0">
                <a:latin typeface="Didot" panose="02000503000000020003" pitchFamily="2" charset="-79"/>
                <a:cs typeface="Didot" panose="02000503000000020003" pitchFamily="2" charset="-79"/>
              </a:rPr>
              <a:t> sarcomas</a:t>
            </a:r>
          </a:p>
          <a:p>
            <a:pPr lvl="1"/>
            <a:endParaRPr lang="es-ES" dirty="0">
              <a:solidFill>
                <a:srgbClr val="FF0000"/>
              </a:solidFill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 lvl="2"/>
            <a:endParaRPr lang="es-ES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 lvl="2"/>
            <a:endParaRPr lang="es-ES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 lvl="2"/>
            <a:endParaRPr lang="es-ES" dirty="0">
              <a:latin typeface="Didot" panose="02000503000000020003" pitchFamily="2" charset="-79"/>
              <a:cs typeface="Didot" panose="02000503000000020003" pitchFamily="2" charset="-79"/>
            </a:endParaRPr>
          </a:p>
        </p:txBody>
      </p:sp>
      <p:pic>
        <p:nvPicPr>
          <p:cNvPr id="8" name="Imagen 7" descr="Imagen que contiene firmar, tabla, cuarto&#10;&#10;Descripción generada automáticamente">
            <a:extLst>
              <a:ext uri="{FF2B5EF4-FFF2-40B4-BE49-F238E27FC236}">
                <a16:creationId xmlns:a16="http://schemas.microsoft.com/office/drawing/2014/main" id="{70F95758-A3C2-E143-9ED2-F4C268396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6833" y="457983"/>
            <a:ext cx="1363752" cy="1363752"/>
          </a:xfrm>
          <a:prstGeom prst="rect">
            <a:avLst/>
          </a:prstGeom>
        </p:spPr>
      </p:pic>
      <p:sp>
        <p:nvSpPr>
          <p:cNvPr id="7" name="Título 3">
            <a:extLst>
              <a:ext uri="{FF2B5EF4-FFF2-40B4-BE49-F238E27FC236}">
                <a16:creationId xmlns:a16="http://schemas.microsoft.com/office/drawing/2014/main" id="{47CDD453-20B6-EE48-BAF9-3718284DF3EB}"/>
              </a:ext>
            </a:extLst>
          </p:cNvPr>
          <p:cNvSpPr txBox="1">
            <a:spLocks/>
          </p:cNvSpPr>
          <p:nvPr/>
        </p:nvSpPr>
        <p:spPr>
          <a:xfrm>
            <a:off x="312307" y="609600"/>
            <a:ext cx="9704526" cy="1212136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dirty="0">
                <a:latin typeface="Didot" panose="02000503000000020003" pitchFamily="2" charset="-79"/>
                <a:cs typeface="Didot" panose="02000503000000020003" pitchFamily="2" charset="-79"/>
              </a:rPr>
              <a:t>SELNET WP 2 / </a:t>
            </a:r>
            <a:r>
              <a:rPr lang="en-US" sz="3200" dirty="0">
                <a:latin typeface="Didot" panose="02000503000000020003" pitchFamily="2" charset="-79"/>
                <a:cs typeface="Didot" panose="02000503000000020003" pitchFamily="2" charset="-79"/>
              </a:rPr>
              <a:t>Definition of Reference Centers – INT, All</a:t>
            </a:r>
            <a:endParaRPr lang="es-ES" sz="3500" dirty="0">
              <a:latin typeface="Didot" panose="02000503000000020003" pitchFamily="2" charset="-79"/>
              <a:cs typeface="Didot" panose="02000503000000020003" pitchFamily="2" charset="-79"/>
            </a:endParaRPr>
          </a:p>
        </p:txBody>
      </p:sp>
      <p:pic>
        <p:nvPicPr>
          <p:cNvPr id="2" name="Imagen 3">
            <a:extLst>
              <a:ext uri="{FF2B5EF4-FFF2-40B4-BE49-F238E27FC236}">
                <a16:creationId xmlns:a16="http://schemas.microsoft.com/office/drawing/2014/main" id="{2D4E7E1F-4F45-DEBF-3D83-42FEF7235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635" y="1974049"/>
            <a:ext cx="5568950" cy="4883951"/>
          </a:xfrm>
          <a:prstGeom prst="rect">
            <a:avLst/>
          </a:prstGeom>
        </p:spPr>
      </p:pic>
      <p:sp>
        <p:nvSpPr>
          <p:cNvPr id="3" name="Ovale 2">
            <a:extLst>
              <a:ext uri="{FF2B5EF4-FFF2-40B4-BE49-F238E27FC236}">
                <a16:creationId xmlns:a16="http://schemas.microsoft.com/office/drawing/2014/main" id="{12E465EA-0773-AF80-3F49-F24CC1FE8BEF}"/>
              </a:ext>
            </a:extLst>
          </p:cNvPr>
          <p:cNvSpPr/>
          <p:nvPr/>
        </p:nvSpPr>
        <p:spPr>
          <a:xfrm>
            <a:off x="7829550" y="3929380"/>
            <a:ext cx="1612900" cy="787400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BC25B13-071C-CBA6-B9C2-570977E9F3B4}"/>
              </a:ext>
            </a:extLst>
          </p:cNvPr>
          <p:cNvSpPr/>
          <p:nvPr/>
        </p:nvSpPr>
        <p:spPr>
          <a:xfrm>
            <a:off x="2132351" y="3092585"/>
            <a:ext cx="792729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8000" b="1" dirty="0" err="1">
                <a:ln/>
                <a:solidFill>
                  <a:srgbClr val="FF0000"/>
                </a:solidFill>
              </a:rPr>
              <a:t>Congratulations</a:t>
            </a:r>
            <a:r>
              <a:rPr lang="it-IT" sz="8000" b="1" dirty="0">
                <a:ln/>
                <a:solidFill>
                  <a:srgbClr val="FF0000"/>
                </a:solidFill>
              </a:rPr>
              <a:t>!!!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6451E03-F92A-AB62-7B7D-080851EF4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024" y="2284619"/>
            <a:ext cx="1346610" cy="80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02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firmar, tabla, cuarto&#10;&#10;Descripción generada automáticamente">
            <a:extLst>
              <a:ext uri="{FF2B5EF4-FFF2-40B4-BE49-F238E27FC236}">
                <a16:creationId xmlns:a16="http://schemas.microsoft.com/office/drawing/2014/main" id="{70F95758-A3C2-E143-9ED2-F4C268396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6833" y="457983"/>
            <a:ext cx="1363752" cy="1363752"/>
          </a:xfrm>
          <a:prstGeom prst="rect">
            <a:avLst/>
          </a:prstGeom>
        </p:spPr>
      </p:pic>
      <p:sp>
        <p:nvSpPr>
          <p:cNvPr id="7" name="Título 3">
            <a:extLst>
              <a:ext uri="{FF2B5EF4-FFF2-40B4-BE49-F238E27FC236}">
                <a16:creationId xmlns:a16="http://schemas.microsoft.com/office/drawing/2014/main" id="{47CDD453-20B6-EE48-BAF9-3718284DF3EB}"/>
              </a:ext>
            </a:extLst>
          </p:cNvPr>
          <p:cNvSpPr txBox="1">
            <a:spLocks/>
          </p:cNvSpPr>
          <p:nvPr/>
        </p:nvSpPr>
        <p:spPr>
          <a:xfrm>
            <a:off x="312307" y="609600"/>
            <a:ext cx="9704526" cy="1212136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dirty="0">
                <a:latin typeface="Didot" panose="02000503000000020003" pitchFamily="2" charset="-79"/>
                <a:cs typeface="Didot" panose="02000503000000020003" pitchFamily="2" charset="-79"/>
              </a:rPr>
              <a:t>SELNET WP 2 / </a:t>
            </a:r>
            <a:r>
              <a:rPr lang="en-US" sz="3200" dirty="0">
                <a:latin typeface="Didot" panose="02000503000000020003" pitchFamily="2" charset="-79"/>
                <a:cs typeface="Didot" panose="02000503000000020003" pitchFamily="2" charset="-79"/>
              </a:rPr>
              <a:t>Definition of Reference Centers – INT, All</a:t>
            </a:r>
            <a:endParaRPr lang="es-ES" sz="3500" dirty="0">
              <a:latin typeface="Didot" panose="02000503000000020003" pitchFamily="2" charset="-79"/>
              <a:cs typeface="Didot" panose="02000503000000020003" pitchFamily="2" charset="-79"/>
            </a:endParaRPr>
          </a:p>
        </p:txBody>
      </p:sp>
      <p:graphicFrame>
        <p:nvGraphicFramePr>
          <p:cNvPr id="14" name="Segnaposto contenuto 13">
            <a:extLst>
              <a:ext uri="{FF2B5EF4-FFF2-40B4-BE49-F238E27FC236}">
                <a16:creationId xmlns:a16="http://schemas.microsoft.com/office/drawing/2014/main" id="{D9F44E20-3EAD-B961-F8B5-A487CC630D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1402543"/>
              </p:ext>
            </p:extLst>
          </p:nvPr>
        </p:nvGraphicFramePr>
        <p:xfrm>
          <a:off x="838200" y="1500039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3" name="Connettore 1 2">
            <a:extLst>
              <a:ext uri="{FF2B5EF4-FFF2-40B4-BE49-F238E27FC236}">
                <a16:creationId xmlns:a16="http://schemas.microsoft.com/office/drawing/2014/main" id="{88A3C561-ACE9-7E14-139F-71DFCC3C4FA9}"/>
              </a:ext>
            </a:extLst>
          </p:cNvPr>
          <p:cNvCxnSpPr/>
          <p:nvPr/>
        </p:nvCxnSpPr>
        <p:spPr>
          <a:xfrm>
            <a:off x="1129665" y="5337810"/>
            <a:ext cx="993267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901E9BE-80F7-5E82-5378-0D113E65B849}"/>
              </a:ext>
            </a:extLst>
          </p:cNvPr>
          <p:cNvSpPr txBox="1"/>
          <p:nvPr/>
        </p:nvSpPr>
        <p:spPr>
          <a:xfrm>
            <a:off x="1129665" y="5520690"/>
            <a:ext cx="9932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Take </a:t>
            </a:r>
            <a:r>
              <a:rPr lang="it-IT" dirty="0" err="1">
                <a:solidFill>
                  <a:schemeClr val="accent1">
                    <a:lumMod val="75000"/>
                  </a:schemeClr>
                </a:solidFill>
              </a:rPr>
              <a:t>charge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of future </a:t>
            </a:r>
            <a:r>
              <a:rPr lang="it-IT" dirty="0" err="1">
                <a:solidFill>
                  <a:schemeClr val="accent1">
                    <a:lumMod val="75000"/>
                  </a:schemeClr>
                </a:solidFill>
              </a:rPr>
              <a:t>institutional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1">
                    <a:lumMod val="75000"/>
                  </a:schemeClr>
                </a:solidFill>
              </a:rPr>
              <a:t>developments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of </a:t>
            </a:r>
            <a:r>
              <a:rPr lang="it-IT" dirty="0" err="1">
                <a:solidFill>
                  <a:schemeClr val="accent1">
                    <a:lumMod val="75000"/>
                  </a:schemeClr>
                </a:solidFill>
              </a:rPr>
              <a:t>referral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centers</a:t>
            </a:r>
          </a:p>
          <a:p>
            <a:pPr algn="ctr"/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and sarcoma </a:t>
            </a:r>
            <a:r>
              <a:rPr lang="it-IT" dirty="0" err="1">
                <a:solidFill>
                  <a:schemeClr val="accent1">
                    <a:lumMod val="75000"/>
                  </a:schemeClr>
                </a:solidFill>
              </a:rPr>
              <a:t>patient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care in </a:t>
            </a:r>
            <a:r>
              <a:rPr lang="it-IT" dirty="0" err="1">
                <a:solidFill>
                  <a:schemeClr val="accent1">
                    <a:lumMod val="75000"/>
                  </a:schemeClr>
                </a:solidFill>
              </a:rPr>
              <a:t>LACs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6191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FE481DA-240A-F24F-AB7F-15EE86A53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307" y="3169009"/>
            <a:ext cx="9792208" cy="3407862"/>
          </a:xfrm>
        </p:spPr>
        <p:txBody>
          <a:bodyPr>
            <a:normAutofit/>
          </a:bodyPr>
          <a:lstStyle/>
          <a:p>
            <a:pPr lvl="1"/>
            <a:endParaRPr lang="es-ES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 lvl="1"/>
            <a:endParaRPr lang="es-ES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 lvl="1"/>
            <a:endParaRPr lang="es-ES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 lvl="1"/>
            <a:endParaRPr lang="es-ES" dirty="0">
              <a:latin typeface="Didot" panose="02000503000000020003" pitchFamily="2" charset="-79"/>
              <a:cs typeface="Didot" panose="02000503000000020003" pitchFamily="2" charset="-79"/>
            </a:endParaRPr>
          </a:p>
        </p:txBody>
      </p:sp>
      <p:pic>
        <p:nvPicPr>
          <p:cNvPr id="8" name="Imagen 7" descr="Imagen que contiene firmar, tabla, cuarto&#10;&#10;Descripción generada automáticamente">
            <a:extLst>
              <a:ext uri="{FF2B5EF4-FFF2-40B4-BE49-F238E27FC236}">
                <a16:creationId xmlns:a16="http://schemas.microsoft.com/office/drawing/2014/main" id="{70F95758-A3C2-E143-9ED2-F4C268396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6833" y="457983"/>
            <a:ext cx="1363752" cy="1363752"/>
          </a:xfrm>
          <a:prstGeom prst="rect">
            <a:avLst/>
          </a:prstGeom>
        </p:spPr>
      </p:pic>
      <p:sp>
        <p:nvSpPr>
          <p:cNvPr id="7" name="Título 3">
            <a:extLst>
              <a:ext uri="{FF2B5EF4-FFF2-40B4-BE49-F238E27FC236}">
                <a16:creationId xmlns:a16="http://schemas.microsoft.com/office/drawing/2014/main" id="{47CDD453-20B6-EE48-BAF9-3718284DF3EB}"/>
              </a:ext>
            </a:extLst>
          </p:cNvPr>
          <p:cNvSpPr txBox="1">
            <a:spLocks/>
          </p:cNvSpPr>
          <p:nvPr/>
        </p:nvSpPr>
        <p:spPr>
          <a:xfrm>
            <a:off x="312307" y="609600"/>
            <a:ext cx="9704526" cy="1212136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dirty="0">
                <a:latin typeface="Didot" panose="02000503000000020003" pitchFamily="2" charset="-79"/>
                <a:cs typeface="Didot" panose="02000503000000020003" pitchFamily="2" charset="-79"/>
              </a:rPr>
              <a:t>SELNET WP 2 / </a:t>
            </a:r>
            <a:r>
              <a:rPr lang="en-US" sz="3200" dirty="0">
                <a:latin typeface="Didot" panose="02000503000000020003" pitchFamily="2" charset="-79"/>
                <a:cs typeface="Didot" panose="02000503000000020003" pitchFamily="2" charset="-79"/>
              </a:rPr>
              <a:t>Definition of Reference Centers – INT, All</a:t>
            </a:r>
            <a:endParaRPr lang="es-ES" sz="3500" dirty="0">
              <a:latin typeface="Didot" panose="02000503000000020003" pitchFamily="2" charset="-79"/>
              <a:cs typeface="Didot" panose="02000503000000020003" pitchFamily="2" charset="-79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A41F9D9-B187-C928-E46E-71E13958B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2151494"/>
            <a:ext cx="7772400" cy="4247577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51294559-99D8-336A-03AE-570E3C020A1B}"/>
              </a:ext>
            </a:extLst>
          </p:cNvPr>
          <p:cNvSpPr/>
          <p:nvPr/>
        </p:nvSpPr>
        <p:spPr>
          <a:xfrm>
            <a:off x="2132351" y="3092585"/>
            <a:ext cx="792729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8000" b="1" dirty="0" err="1">
                <a:ln/>
                <a:solidFill>
                  <a:srgbClr val="FF0000"/>
                </a:solidFill>
              </a:rPr>
              <a:t>Congratulations</a:t>
            </a:r>
            <a:r>
              <a:rPr lang="it-IT" sz="8000" b="1" dirty="0">
                <a:ln/>
                <a:solidFill>
                  <a:srgbClr val="FF0000"/>
                </a:solidFill>
              </a:rPr>
              <a:t>!!!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FC2F846-C91E-C76C-AE53-458C141E8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601" y="2306762"/>
            <a:ext cx="1390099" cy="97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62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FE481DA-240A-F24F-AB7F-15EE86A53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307" y="3169009"/>
            <a:ext cx="9792208" cy="3407862"/>
          </a:xfrm>
        </p:spPr>
        <p:txBody>
          <a:bodyPr>
            <a:normAutofit/>
          </a:bodyPr>
          <a:lstStyle/>
          <a:p>
            <a:pPr lvl="1"/>
            <a:endParaRPr lang="es-ES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 lvl="1"/>
            <a:endParaRPr lang="es-ES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 lvl="1"/>
            <a:endParaRPr lang="es-ES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 lvl="1"/>
            <a:endParaRPr lang="es-ES" dirty="0">
              <a:latin typeface="Didot" panose="02000503000000020003" pitchFamily="2" charset="-79"/>
              <a:cs typeface="Didot" panose="02000503000000020003" pitchFamily="2" charset="-79"/>
            </a:endParaRPr>
          </a:p>
        </p:txBody>
      </p:sp>
      <p:pic>
        <p:nvPicPr>
          <p:cNvPr id="8" name="Imagen 7" descr="Imagen que contiene firmar, tabla, cuarto&#10;&#10;Descripción generada automáticamente">
            <a:extLst>
              <a:ext uri="{FF2B5EF4-FFF2-40B4-BE49-F238E27FC236}">
                <a16:creationId xmlns:a16="http://schemas.microsoft.com/office/drawing/2014/main" id="{70F95758-A3C2-E143-9ED2-F4C268396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6833" y="457983"/>
            <a:ext cx="1363752" cy="1363752"/>
          </a:xfrm>
          <a:prstGeom prst="rect">
            <a:avLst/>
          </a:prstGeom>
        </p:spPr>
      </p:pic>
      <p:sp>
        <p:nvSpPr>
          <p:cNvPr id="7" name="Título 3">
            <a:extLst>
              <a:ext uri="{FF2B5EF4-FFF2-40B4-BE49-F238E27FC236}">
                <a16:creationId xmlns:a16="http://schemas.microsoft.com/office/drawing/2014/main" id="{47CDD453-20B6-EE48-BAF9-3718284DF3EB}"/>
              </a:ext>
            </a:extLst>
          </p:cNvPr>
          <p:cNvSpPr txBox="1">
            <a:spLocks/>
          </p:cNvSpPr>
          <p:nvPr/>
        </p:nvSpPr>
        <p:spPr>
          <a:xfrm>
            <a:off x="312307" y="609600"/>
            <a:ext cx="9704526" cy="1212136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dirty="0">
                <a:latin typeface="Didot" panose="02000503000000020003" pitchFamily="2" charset="-79"/>
                <a:cs typeface="Didot" panose="02000503000000020003" pitchFamily="2" charset="-79"/>
              </a:rPr>
              <a:t>SELNET WP 2 / </a:t>
            </a:r>
            <a:r>
              <a:rPr lang="en-US" sz="3200" dirty="0">
                <a:latin typeface="Didot" panose="02000503000000020003" pitchFamily="2" charset="-79"/>
                <a:cs typeface="Didot" panose="02000503000000020003" pitchFamily="2" charset="-79"/>
              </a:rPr>
              <a:t>Definition of Reference Centers – INT, All</a:t>
            </a:r>
            <a:endParaRPr lang="es-ES" sz="3500" dirty="0">
              <a:latin typeface="Didot" panose="02000503000000020003" pitchFamily="2" charset="-79"/>
              <a:cs typeface="Didot" panose="02000503000000020003" pitchFamily="2" charset="-79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D79C932-15AA-2B61-827E-2F41CA22D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907" y="2268035"/>
            <a:ext cx="1403350" cy="900974"/>
          </a:xfrm>
          <a:prstGeom prst="rect">
            <a:avLst/>
          </a:prstGeom>
        </p:spPr>
      </p:pic>
      <p:pic>
        <p:nvPicPr>
          <p:cNvPr id="6" name="Immagine 5" descr="Immagine che contiene mappa&#10;&#10;Descrizione generata automaticamente">
            <a:extLst>
              <a:ext uri="{FF2B5EF4-FFF2-40B4-BE49-F238E27FC236}">
                <a16:creationId xmlns:a16="http://schemas.microsoft.com/office/drawing/2014/main" id="{333233F8-23D2-50DE-C811-A31C4650E4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715" y="2268035"/>
            <a:ext cx="8455780" cy="4308836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1B884280-05FA-F14D-1EDB-65F8D280778E}"/>
              </a:ext>
            </a:extLst>
          </p:cNvPr>
          <p:cNvSpPr/>
          <p:nvPr/>
        </p:nvSpPr>
        <p:spPr>
          <a:xfrm>
            <a:off x="2132351" y="3092585"/>
            <a:ext cx="792729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8000" b="1" dirty="0" err="1">
                <a:ln/>
                <a:solidFill>
                  <a:srgbClr val="FF0000"/>
                </a:solidFill>
              </a:rPr>
              <a:t>Congratulations</a:t>
            </a:r>
            <a:r>
              <a:rPr lang="it-IT" sz="8000" b="1" dirty="0">
                <a:ln/>
                <a:solidFill>
                  <a:srgbClr val="FF0000"/>
                </a:solidFill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72716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4818</TotalTime>
  <Words>449</Words>
  <Application>Microsoft Macintosh PowerPoint</Application>
  <PresentationFormat>Widescreen</PresentationFormat>
  <Paragraphs>96</Paragraphs>
  <Slides>11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Didot</vt:lpstr>
      <vt:lpstr>Tema de Office</vt:lpstr>
      <vt:lpstr>Presentazione standard di PowerPoint</vt:lpstr>
      <vt:lpstr>SELNET WP 2 / Definition of Reference Centers – INT, All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Marta Martín-Ruiz</dc:creator>
  <cp:lastModifiedBy>Salvatore Provenzano</cp:lastModifiedBy>
  <cp:revision>22</cp:revision>
  <dcterms:created xsi:type="dcterms:W3CDTF">2019-12-10T09:20:08Z</dcterms:created>
  <dcterms:modified xsi:type="dcterms:W3CDTF">2023-03-02T10:51:48Z</dcterms:modified>
</cp:coreProperties>
</file>